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43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8" r:id="rId5"/>
    <p:sldId id="257" r:id="rId6"/>
    <p:sldId id="258" r:id="rId7"/>
    <p:sldId id="27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3" r:id="rId16"/>
    <p:sldId id="268" r:id="rId17"/>
    <p:sldId id="269" r:id="rId18"/>
    <p:sldId id="266" r:id="rId19"/>
    <p:sldId id="267" r:id="rId20"/>
    <p:sldId id="274" r:id="rId21"/>
    <p:sldId id="275" r:id="rId22"/>
    <p:sldId id="270" r:id="rId23"/>
    <p:sldId id="271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175A7-BA37-4A6E-8E24-6642A7825E76}" v="169" dt="2019-03-19T21:50:32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hyperlink" Target="http://www.roybarneslive.com/team-alignment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iconfinder.com/icons/655972/art_draw_drawing_illustrate_pencil_icon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hepinsta.com/best-practice-icon_scf6RLE9fPvyRqOQZvMa2mtUZc4J1d5dLdBKDE737jE/" TargetMode="External"/><Relationship Id="rId1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flaticon.com/free-icon/mirror-reflection_75041" TargetMode="External"/><Relationship Id="rId1" Type="http://schemas.openxmlformats.org/officeDocument/2006/relationships/image" Target="../media/image16.png"/><Relationship Id="rId4" Type="http://schemas.openxmlformats.org/officeDocument/2006/relationships/hyperlink" Target="http://pluspng.com/png-exam-3609.html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ngall.com/technology-png" TargetMode="External"/><Relationship Id="rId1" Type="http://schemas.openxmlformats.org/officeDocument/2006/relationships/image" Target="../media/image18.png"/><Relationship Id="rId4" Type="http://schemas.openxmlformats.org/officeDocument/2006/relationships/hyperlink" Target="http://prehospitalresearch.eu/?p=1550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pngall.com/calendar-png" TargetMode="External"/><Relationship Id="rId1" Type="http://schemas.openxmlformats.org/officeDocument/2006/relationships/image" Target="../media/image24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hyperlink" Target="http://www.roybarneslive.com/team-alignment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iconfinder.com/icons/655972/art_draw_drawing_illustrate_pencil_icon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hepinsta.com/best-practice-icon_scf6RLE9fPvyRqOQZvMa2mtUZc4J1d5dLdBKDE737jE/" TargetMode="External"/><Relationship Id="rId1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flaticon.com/free-icon/mirror-reflection_75041" TargetMode="External"/><Relationship Id="rId1" Type="http://schemas.openxmlformats.org/officeDocument/2006/relationships/image" Target="../media/image16.png"/><Relationship Id="rId4" Type="http://schemas.openxmlformats.org/officeDocument/2006/relationships/hyperlink" Target="http://pluspng.com/png-exam-3609.html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ngall.com/technology-png" TargetMode="External"/><Relationship Id="rId1" Type="http://schemas.openxmlformats.org/officeDocument/2006/relationships/image" Target="../media/image18.png"/><Relationship Id="rId4" Type="http://schemas.openxmlformats.org/officeDocument/2006/relationships/hyperlink" Target="http://prehospitalresearch.eu/?p=1550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pngall.com/calendar-png" TargetMode="External"/><Relationship Id="rId1" Type="http://schemas.openxmlformats.org/officeDocument/2006/relationships/image" Target="../media/image24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287C5-6915-4A76-ADD9-FE3DA4FB331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1EA1C12-72BD-4A9A-9146-A64D197DB10B}">
      <dgm:prSet phldrT="[Text]"/>
      <dgm:spPr/>
      <dgm:t>
        <a:bodyPr/>
        <a:lstStyle/>
        <a:p>
          <a:r>
            <a:rPr lang="en-US" dirty="0"/>
            <a:t>Evidence-based Inservice PD Practices</a:t>
          </a:r>
        </a:p>
      </dgm:t>
    </dgm:pt>
    <dgm:pt modelId="{639B2C86-1A65-4BB3-AAE8-93853517C398}" type="parTrans" cxnId="{9403EAE0-E90F-4AF2-9B89-4EFB6EF990E6}">
      <dgm:prSet/>
      <dgm:spPr/>
      <dgm:t>
        <a:bodyPr/>
        <a:lstStyle/>
        <a:p>
          <a:endParaRPr lang="en-US"/>
        </a:p>
      </dgm:t>
    </dgm:pt>
    <dgm:pt modelId="{8878BE4B-179E-43AB-8608-BE63B058F3BA}" type="sibTrans" cxnId="{9403EAE0-E90F-4AF2-9B89-4EFB6EF990E6}">
      <dgm:prSet/>
      <dgm:spPr/>
      <dgm:t>
        <a:bodyPr/>
        <a:lstStyle/>
        <a:p>
          <a:endParaRPr lang="en-US"/>
        </a:p>
      </dgm:t>
    </dgm:pt>
    <dgm:pt modelId="{8CF3E407-DC76-4EF0-BDA6-9D72418D2F99}">
      <dgm:prSet phldrT="[Text]"/>
      <dgm:spPr/>
      <dgm:t>
        <a:bodyPr/>
        <a:lstStyle/>
        <a:p>
          <a:r>
            <a:rPr lang="en-US" dirty="0"/>
            <a:t>Changes in EC Practitioner Knowledge &amp; Skills</a:t>
          </a:r>
        </a:p>
      </dgm:t>
    </dgm:pt>
    <dgm:pt modelId="{25902327-7FF9-4124-A131-251528B041DF}" type="parTrans" cxnId="{306253FE-3D3C-438D-A3F4-F2D3186B324C}">
      <dgm:prSet/>
      <dgm:spPr/>
      <dgm:t>
        <a:bodyPr/>
        <a:lstStyle/>
        <a:p>
          <a:endParaRPr lang="en-US"/>
        </a:p>
      </dgm:t>
    </dgm:pt>
    <dgm:pt modelId="{CF068536-DADB-4E97-8941-DC4630F41983}" type="sibTrans" cxnId="{306253FE-3D3C-438D-A3F4-F2D3186B324C}">
      <dgm:prSet/>
      <dgm:spPr/>
      <dgm:t>
        <a:bodyPr/>
        <a:lstStyle/>
        <a:p>
          <a:endParaRPr lang="en-US"/>
        </a:p>
      </dgm:t>
    </dgm:pt>
    <dgm:pt modelId="{5F210B88-F122-47D8-A1A5-32297F0C0554}">
      <dgm:prSet phldrT="[Text]"/>
      <dgm:spPr/>
      <dgm:t>
        <a:bodyPr/>
        <a:lstStyle/>
        <a:p>
          <a:r>
            <a:rPr lang="en-US" dirty="0"/>
            <a:t>Practitioner Uses Evidence-based Intervention Practices</a:t>
          </a:r>
        </a:p>
      </dgm:t>
    </dgm:pt>
    <dgm:pt modelId="{2009F609-8702-4627-AB68-669F08F3DE4D}" type="parTrans" cxnId="{AB29A522-1025-4822-839A-01B748E7F56E}">
      <dgm:prSet/>
      <dgm:spPr/>
      <dgm:t>
        <a:bodyPr/>
        <a:lstStyle/>
        <a:p>
          <a:endParaRPr lang="en-US"/>
        </a:p>
      </dgm:t>
    </dgm:pt>
    <dgm:pt modelId="{2E929384-9F7E-4BDF-B46E-D0F72D22E81F}" type="sibTrans" cxnId="{AB29A522-1025-4822-839A-01B748E7F56E}">
      <dgm:prSet/>
      <dgm:spPr/>
      <dgm:t>
        <a:bodyPr/>
        <a:lstStyle/>
        <a:p>
          <a:endParaRPr lang="en-US"/>
        </a:p>
      </dgm:t>
    </dgm:pt>
    <dgm:pt modelId="{492F66EB-00F7-4606-93CD-3AEFB1656073}">
      <dgm:prSet phldrT="[Text]"/>
      <dgm:spPr/>
      <dgm:t>
        <a:bodyPr/>
        <a:lstStyle/>
        <a:p>
          <a:r>
            <a:rPr lang="en-US" dirty="0"/>
            <a:t>Child &amp; Family Outcomes Improve</a:t>
          </a:r>
        </a:p>
      </dgm:t>
    </dgm:pt>
    <dgm:pt modelId="{39EBA1AF-0D58-4A38-AC90-1A2F15F3745F}" type="parTrans" cxnId="{5656F327-378A-4D7B-A261-F08A6FC099A4}">
      <dgm:prSet/>
      <dgm:spPr/>
      <dgm:t>
        <a:bodyPr/>
        <a:lstStyle/>
        <a:p>
          <a:endParaRPr lang="en-US"/>
        </a:p>
      </dgm:t>
    </dgm:pt>
    <dgm:pt modelId="{2FB459CC-BF13-4487-8FC9-1D45B8E349C5}" type="sibTrans" cxnId="{5656F327-378A-4D7B-A261-F08A6FC099A4}">
      <dgm:prSet/>
      <dgm:spPr/>
      <dgm:t>
        <a:bodyPr/>
        <a:lstStyle/>
        <a:p>
          <a:endParaRPr lang="en-US"/>
        </a:p>
      </dgm:t>
    </dgm:pt>
    <dgm:pt modelId="{487C105E-E47B-4AE9-8717-64B50C5F7E53}">
      <dgm:prSet phldrT="[Text]"/>
      <dgm:spPr/>
      <dgm:t>
        <a:bodyPr/>
        <a:lstStyle/>
        <a:p>
          <a:r>
            <a:rPr lang="en-US" dirty="0"/>
            <a:t>Changes in Practitioner Attitudes &amp; Beliefs</a:t>
          </a:r>
        </a:p>
      </dgm:t>
    </dgm:pt>
    <dgm:pt modelId="{4731F40D-871C-478D-8CDF-6F4E3B7AF90D}" type="parTrans" cxnId="{A13FD9DC-257D-4390-904C-527EA8B36E2A}">
      <dgm:prSet/>
      <dgm:spPr/>
      <dgm:t>
        <a:bodyPr/>
        <a:lstStyle/>
        <a:p>
          <a:endParaRPr lang="en-US"/>
        </a:p>
      </dgm:t>
    </dgm:pt>
    <dgm:pt modelId="{96525A5E-CC33-4C3B-88E8-EF41E4E85AB9}" type="sibTrans" cxnId="{A13FD9DC-257D-4390-904C-527EA8B36E2A}">
      <dgm:prSet/>
      <dgm:spPr/>
      <dgm:t>
        <a:bodyPr/>
        <a:lstStyle/>
        <a:p>
          <a:endParaRPr lang="en-US"/>
        </a:p>
      </dgm:t>
    </dgm:pt>
    <dgm:pt modelId="{1790EBB4-02BF-4243-8252-F8C1163C9502}" type="pres">
      <dgm:prSet presAssocID="{A1B287C5-6915-4A76-ADD9-FE3DA4FB331F}" presName="CompostProcess" presStyleCnt="0">
        <dgm:presLayoutVars>
          <dgm:dir/>
          <dgm:resizeHandles val="exact"/>
        </dgm:presLayoutVars>
      </dgm:prSet>
      <dgm:spPr/>
    </dgm:pt>
    <dgm:pt modelId="{5256706F-B964-4B04-B12E-3B5AE705D14F}" type="pres">
      <dgm:prSet presAssocID="{A1B287C5-6915-4A76-ADD9-FE3DA4FB331F}" presName="arrow" presStyleLbl="bgShp" presStyleIdx="0" presStyleCnt="1"/>
      <dgm:spPr/>
    </dgm:pt>
    <dgm:pt modelId="{A30E09E3-7F75-4780-84C6-9FE01E3FA544}" type="pres">
      <dgm:prSet presAssocID="{A1B287C5-6915-4A76-ADD9-FE3DA4FB331F}" presName="linearProcess" presStyleCnt="0"/>
      <dgm:spPr/>
    </dgm:pt>
    <dgm:pt modelId="{7EB42A8C-BFE0-4476-A0C7-E59E059341AB}" type="pres">
      <dgm:prSet presAssocID="{31EA1C12-72BD-4A9A-9146-A64D197DB10B}" presName="textNode" presStyleLbl="node1" presStyleIdx="0" presStyleCnt="5">
        <dgm:presLayoutVars>
          <dgm:bulletEnabled val="1"/>
        </dgm:presLayoutVars>
      </dgm:prSet>
      <dgm:spPr/>
    </dgm:pt>
    <dgm:pt modelId="{073D7376-E472-4B83-A175-9B0557D1BD6E}" type="pres">
      <dgm:prSet presAssocID="{8878BE4B-179E-43AB-8608-BE63B058F3BA}" presName="sibTrans" presStyleCnt="0"/>
      <dgm:spPr/>
    </dgm:pt>
    <dgm:pt modelId="{38021CEB-9B78-44F2-997A-E768EF9CD53C}" type="pres">
      <dgm:prSet presAssocID="{8CF3E407-DC76-4EF0-BDA6-9D72418D2F99}" presName="textNode" presStyleLbl="node1" presStyleIdx="1" presStyleCnt="5">
        <dgm:presLayoutVars>
          <dgm:bulletEnabled val="1"/>
        </dgm:presLayoutVars>
      </dgm:prSet>
      <dgm:spPr/>
    </dgm:pt>
    <dgm:pt modelId="{57FC8505-1FCF-485A-A883-A23454028BFB}" type="pres">
      <dgm:prSet presAssocID="{CF068536-DADB-4E97-8941-DC4630F41983}" presName="sibTrans" presStyleCnt="0"/>
      <dgm:spPr/>
    </dgm:pt>
    <dgm:pt modelId="{FEC90929-38D4-4C08-8BEF-14F66A224F24}" type="pres">
      <dgm:prSet presAssocID="{5F210B88-F122-47D8-A1A5-32297F0C0554}" presName="textNode" presStyleLbl="node1" presStyleIdx="2" presStyleCnt="5">
        <dgm:presLayoutVars>
          <dgm:bulletEnabled val="1"/>
        </dgm:presLayoutVars>
      </dgm:prSet>
      <dgm:spPr/>
    </dgm:pt>
    <dgm:pt modelId="{1BDEE4CA-2735-40EB-8597-80AF6CA168E1}" type="pres">
      <dgm:prSet presAssocID="{2E929384-9F7E-4BDF-B46E-D0F72D22E81F}" presName="sibTrans" presStyleCnt="0"/>
      <dgm:spPr/>
    </dgm:pt>
    <dgm:pt modelId="{380D89CB-1D03-4F9F-885F-2A9E3C928E6A}" type="pres">
      <dgm:prSet presAssocID="{492F66EB-00F7-4606-93CD-3AEFB1656073}" presName="textNode" presStyleLbl="node1" presStyleIdx="3" presStyleCnt="5">
        <dgm:presLayoutVars>
          <dgm:bulletEnabled val="1"/>
        </dgm:presLayoutVars>
      </dgm:prSet>
      <dgm:spPr/>
    </dgm:pt>
    <dgm:pt modelId="{0DC29BCB-A504-49AF-B58C-0C71AB4430F2}" type="pres">
      <dgm:prSet presAssocID="{2FB459CC-BF13-4487-8FC9-1D45B8E349C5}" presName="sibTrans" presStyleCnt="0"/>
      <dgm:spPr/>
    </dgm:pt>
    <dgm:pt modelId="{A6EC966C-0B0E-4098-9751-786023B5BAFE}" type="pres">
      <dgm:prSet presAssocID="{487C105E-E47B-4AE9-8717-64B50C5F7E5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B29A522-1025-4822-839A-01B748E7F56E}" srcId="{A1B287C5-6915-4A76-ADD9-FE3DA4FB331F}" destId="{5F210B88-F122-47D8-A1A5-32297F0C0554}" srcOrd="2" destOrd="0" parTransId="{2009F609-8702-4627-AB68-669F08F3DE4D}" sibTransId="{2E929384-9F7E-4BDF-B46E-D0F72D22E81F}"/>
    <dgm:cxn modelId="{5656F327-378A-4D7B-A261-F08A6FC099A4}" srcId="{A1B287C5-6915-4A76-ADD9-FE3DA4FB331F}" destId="{492F66EB-00F7-4606-93CD-3AEFB1656073}" srcOrd="3" destOrd="0" parTransId="{39EBA1AF-0D58-4A38-AC90-1A2F15F3745F}" sibTransId="{2FB459CC-BF13-4487-8FC9-1D45B8E349C5}"/>
    <dgm:cxn modelId="{C8118C3F-4245-424D-A098-E112832FAB03}" type="presOf" srcId="{5F210B88-F122-47D8-A1A5-32297F0C0554}" destId="{FEC90929-38D4-4C08-8BEF-14F66A224F24}" srcOrd="0" destOrd="0" presId="urn:microsoft.com/office/officeart/2005/8/layout/hProcess9"/>
    <dgm:cxn modelId="{79162776-9F2E-446F-91DD-AA74C0BC7841}" type="presOf" srcId="{31EA1C12-72BD-4A9A-9146-A64D197DB10B}" destId="{7EB42A8C-BFE0-4476-A0C7-E59E059341AB}" srcOrd="0" destOrd="0" presId="urn:microsoft.com/office/officeart/2005/8/layout/hProcess9"/>
    <dgm:cxn modelId="{FCCABC7B-50BB-4BD2-8E2F-BF835C175DBB}" type="presOf" srcId="{A1B287C5-6915-4A76-ADD9-FE3DA4FB331F}" destId="{1790EBB4-02BF-4243-8252-F8C1163C9502}" srcOrd="0" destOrd="0" presId="urn:microsoft.com/office/officeart/2005/8/layout/hProcess9"/>
    <dgm:cxn modelId="{AC66D88F-8206-4F67-AC46-36615403F74D}" type="presOf" srcId="{8CF3E407-DC76-4EF0-BDA6-9D72418D2F99}" destId="{38021CEB-9B78-44F2-997A-E768EF9CD53C}" srcOrd="0" destOrd="0" presId="urn:microsoft.com/office/officeart/2005/8/layout/hProcess9"/>
    <dgm:cxn modelId="{C14625D3-C40D-470E-AE15-1F296D613A95}" type="presOf" srcId="{492F66EB-00F7-4606-93CD-3AEFB1656073}" destId="{380D89CB-1D03-4F9F-885F-2A9E3C928E6A}" srcOrd="0" destOrd="0" presId="urn:microsoft.com/office/officeart/2005/8/layout/hProcess9"/>
    <dgm:cxn modelId="{050351D7-A47D-4B68-BB39-D9A519132978}" type="presOf" srcId="{487C105E-E47B-4AE9-8717-64B50C5F7E53}" destId="{A6EC966C-0B0E-4098-9751-786023B5BAFE}" srcOrd="0" destOrd="0" presId="urn:microsoft.com/office/officeart/2005/8/layout/hProcess9"/>
    <dgm:cxn modelId="{A13FD9DC-257D-4390-904C-527EA8B36E2A}" srcId="{A1B287C5-6915-4A76-ADD9-FE3DA4FB331F}" destId="{487C105E-E47B-4AE9-8717-64B50C5F7E53}" srcOrd="4" destOrd="0" parTransId="{4731F40D-871C-478D-8CDF-6F4E3B7AF90D}" sibTransId="{96525A5E-CC33-4C3B-88E8-EF41E4E85AB9}"/>
    <dgm:cxn modelId="{9403EAE0-E90F-4AF2-9B89-4EFB6EF990E6}" srcId="{A1B287C5-6915-4A76-ADD9-FE3DA4FB331F}" destId="{31EA1C12-72BD-4A9A-9146-A64D197DB10B}" srcOrd="0" destOrd="0" parTransId="{639B2C86-1A65-4BB3-AAE8-93853517C398}" sibTransId="{8878BE4B-179E-43AB-8608-BE63B058F3BA}"/>
    <dgm:cxn modelId="{306253FE-3D3C-438D-A3F4-F2D3186B324C}" srcId="{A1B287C5-6915-4A76-ADD9-FE3DA4FB331F}" destId="{8CF3E407-DC76-4EF0-BDA6-9D72418D2F99}" srcOrd="1" destOrd="0" parTransId="{25902327-7FF9-4124-A131-251528B041DF}" sibTransId="{CF068536-DADB-4E97-8941-DC4630F41983}"/>
    <dgm:cxn modelId="{BCBB97EC-A28C-47A6-90D2-E7595E1FAEB5}" type="presParOf" srcId="{1790EBB4-02BF-4243-8252-F8C1163C9502}" destId="{5256706F-B964-4B04-B12E-3B5AE705D14F}" srcOrd="0" destOrd="0" presId="urn:microsoft.com/office/officeart/2005/8/layout/hProcess9"/>
    <dgm:cxn modelId="{3AE217DD-1667-4C9F-8789-C332E6C569CF}" type="presParOf" srcId="{1790EBB4-02BF-4243-8252-F8C1163C9502}" destId="{A30E09E3-7F75-4780-84C6-9FE01E3FA544}" srcOrd="1" destOrd="0" presId="urn:microsoft.com/office/officeart/2005/8/layout/hProcess9"/>
    <dgm:cxn modelId="{C04724A7-EEDA-49CA-B774-5BAAFB09F5D8}" type="presParOf" srcId="{A30E09E3-7F75-4780-84C6-9FE01E3FA544}" destId="{7EB42A8C-BFE0-4476-A0C7-E59E059341AB}" srcOrd="0" destOrd="0" presId="urn:microsoft.com/office/officeart/2005/8/layout/hProcess9"/>
    <dgm:cxn modelId="{CEC2B187-443E-4D28-AB3B-9641C8917545}" type="presParOf" srcId="{A30E09E3-7F75-4780-84C6-9FE01E3FA544}" destId="{073D7376-E472-4B83-A175-9B0557D1BD6E}" srcOrd="1" destOrd="0" presId="urn:microsoft.com/office/officeart/2005/8/layout/hProcess9"/>
    <dgm:cxn modelId="{BF48B906-50DE-4808-B57A-870119C853B1}" type="presParOf" srcId="{A30E09E3-7F75-4780-84C6-9FE01E3FA544}" destId="{38021CEB-9B78-44F2-997A-E768EF9CD53C}" srcOrd="2" destOrd="0" presId="urn:microsoft.com/office/officeart/2005/8/layout/hProcess9"/>
    <dgm:cxn modelId="{C5A01D13-279E-4482-BF4E-19E3DD76AA38}" type="presParOf" srcId="{A30E09E3-7F75-4780-84C6-9FE01E3FA544}" destId="{57FC8505-1FCF-485A-A883-A23454028BFB}" srcOrd="3" destOrd="0" presId="urn:microsoft.com/office/officeart/2005/8/layout/hProcess9"/>
    <dgm:cxn modelId="{7FF3A62A-4F0C-41F0-AA94-3030B0AD1C86}" type="presParOf" srcId="{A30E09E3-7F75-4780-84C6-9FE01E3FA544}" destId="{FEC90929-38D4-4C08-8BEF-14F66A224F24}" srcOrd="4" destOrd="0" presId="urn:microsoft.com/office/officeart/2005/8/layout/hProcess9"/>
    <dgm:cxn modelId="{52E66B05-46B9-4BED-B544-787CD9557224}" type="presParOf" srcId="{A30E09E3-7F75-4780-84C6-9FE01E3FA544}" destId="{1BDEE4CA-2735-40EB-8597-80AF6CA168E1}" srcOrd="5" destOrd="0" presId="urn:microsoft.com/office/officeart/2005/8/layout/hProcess9"/>
    <dgm:cxn modelId="{2069C578-811A-49E1-A05E-205601CE9D33}" type="presParOf" srcId="{A30E09E3-7F75-4780-84C6-9FE01E3FA544}" destId="{380D89CB-1D03-4F9F-885F-2A9E3C928E6A}" srcOrd="6" destOrd="0" presId="urn:microsoft.com/office/officeart/2005/8/layout/hProcess9"/>
    <dgm:cxn modelId="{229C6239-10AA-423F-AEDB-9B17548C15F1}" type="presParOf" srcId="{A30E09E3-7F75-4780-84C6-9FE01E3FA544}" destId="{0DC29BCB-A504-49AF-B58C-0C71AB4430F2}" srcOrd="7" destOrd="0" presId="urn:microsoft.com/office/officeart/2005/8/layout/hProcess9"/>
    <dgm:cxn modelId="{8D0882FD-699E-47BD-8AB3-301E84B6198B}" type="presParOf" srcId="{A30E09E3-7F75-4780-84C6-9FE01E3FA544}" destId="{A6EC966C-0B0E-4098-9751-786023B5BAF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7AC8E-8AD4-454A-826E-DC734A6E74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48CC06CD-A07C-4ABC-8BF0-416FE025404E}">
      <dgm:prSet/>
      <dgm:spPr/>
      <dgm:t>
        <a:bodyPr/>
        <a:lstStyle/>
        <a:p>
          <a:r>
            <a:rPr lang="en-US"/>
            <a:t>Introduce &amp; describe key characteristics</a:t>
          </a:r>
        </a:p>
      </dgm:t>
    </dgm:pt>
    <dgm:pt modelId="{18A34F0E-CC35-405C-B181-F97BCB66580E}" type="parTrans" cxnId="{66C41AFD-FF76-479E-9EAE-DFB66380416E}">
      <dgm:prSet/>
      <dgm:spPr/>
      <dgm:t>
        <a:bodyPr/>
        <a:lstStyle/>
        <a:p>
          <a:endParaRPr lang="en-US"/>
        </a:p>
      </dgm:t>
    </dgm:pt>
    <dgm:pt modelId="{44DC42A6-4286-414D-9FFA-EE0032345D09}" type="sibTrans" cxnId="{66C41AFD-FF76-479E-9EAE-DFB66380416E}">
      <dgm:prSet/>
      <dgm:spPr/>
      <dgm:t>
        <a:bodyPr/>
        <a:lstStyle/>
        <a:p>
          <a:endParaRPr lang="en-US"/>
        </a:p>
      </dgm:t>
    </dgm:pt>
    <dgm:pt modelId="{4E98000D-8CE5-4D60-A5DE-924AE58A3F49}">
      <dgm:prSet/>
      <dgm:spPr/>
      <dgm:t>
        <a:bodyPr/>
        <a:lstStyle/>
        <a:p>
          <a:r>
            <a:rPr lang="en-US"/>
            <a:t>Demonstrate or illustrate use of the practice and its effects</a:t>
          </a:r>
        </a:p>
      </dgm:t>
    </dgm:pt>
    <dgm:pt modelId="{A3C9BE10-C18A-40FD-AEA2-9BAF9C0DFF8C}" type="parTrans" cxnId="{59A1ED12-12CE-4B0D-9A3F-F70FCB7AA9B0}">
      <dgm:prSet/>
      <dgm:spPr/>
      <dgm:t>
        <a:bodyPr/>
        <a:lstStyle/>
        <a:p>
          <a:endParaRPr lang="en-US"/>
        </a:p>
      </dgm:t>
    </dgm:pt>
    <dgm:pt modelId="{C1F867C5-CFCD-4BB0-B647-4D33F4517BE0}" type="sibTrans" cxnId="{59A1ED12-12CE-4B0D-9A3F-F70FCB7AA9B0}">
      <dgm:prSet/>
      <dgm:spPr/>
      <dgm:t>
        <a:bodyPr/>
        <a:lstStyle/>
        <a:p>
          <a:endParaRPr lang="en-US"/>
        </a:p>
      </dgm:t>
    </dgm:pt>
    <dgm:pt modelId="{B19DDB01-7E38-4F46-9CDC-D44CE1E8AC58}">
      <dgm:prSet/>
      <dgm:spPr/>
      <dgm:t>
        <a:bodyPr/>
        <a:lstStyle/>
        <a:p>
          <a:r>
            <a:rPr lang="en-US"/>
            <a:t>Explain how practice and effects are aligned with professional development (PD) standards</a:t>
          </a:r>
        </a:p>
      </dgm:t>
    </dgm:pt>
    <dgm:pt modelId="{7228E8CC-9358-4C93-9FB4-691457444046}" type="parTrans" cxnId="{64D0E659-1743-44BA-9212-EDC7EF8AA215}">
      <dgm:prSet/>
      <dgm:spPr/>
      <dgm:t>
        <a:bodyPr/>
        <a:lstStyle/>
        <a:p>
          <a:endParaRPr lang="en-US"/>
        </a:p>
      </dgm:t>
    </dgm:pt>
    <dgm:pt modelId="{27D032FA-EA33-4CB9-B9CB-C9A0B5476077}" type="sibTrans" cxnId="{64D0E659-1743-44BA-9212-EDC7EF8AA215}">
      <dgm:prSet/>
      <dgm:spPr/>
      <dgm:t>
        <a:bodyPr/>
        <a:lstStyle/>
        <a:p>
          <a:endParaRPr lang="en-US"/>
        </a:p>
      </dgm:t>
    </dgm:pt>
    <dgm:pt modelId="{F3B57242-A24F-400F-9871-D1724E88FE7C}" type="pres">
      <dgm:prSet presAssocID="{8A27AC8E-8AD4-454A-826E-DC734A6E7403}" presName="root" presStyleCnt="0">
        <dgm:presLayoutVars>
          <dgm:dir/>
          <dgm:resizeHandles val="exact"/>
        </dgm:presLayoutVars>
      </dgm:prSet>
      <dgm:spPr/>
    </dgm:pt>
    <dgm:pt modelId="{F4D0B252-658C-4922-B464-89AA49A93997}" type="pres">
      <dgm:prSet presAssocID="{48CC06CD-A07C-4ABC-8BF0-416FE025404E}" presName="compNode" presStyleCnt="0"/>
      <dgm:spPr/>
    </dgm:pt>
    <dgm:pt modelId="{22CCBDF7-783F-4B4D-A58E-6F3F0C609FFB}" type="pres">
      <dgm:prSet presAssocID="{48CC06CD-A07C-4ABC-8BF0-416FE025404E}" presName="bgRect" presStyleLbl="bgShp" presStyleIdx="0" presStyleCnt="3"/>
      <dgm:spPr/>
    </dgm:pt>
    <dgm:pt modelId="{60CE1E7E-A5CE-4068-AAF4-FC39C445E9F0}" type="pres">
      <dgm:prSet presAssocID="{48CC06CD-A07C-4ABC-8BF0-416FE02540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6E16CFE-7B9C-445D-9CD3-C34A8AD258A0}" type="pres">
      <dgm:prSet presAssocID="{48CC06CD-A07C-4ABC-8BF0-416FE025404E}" presName="spaceRect" presStyleCnt="0"/>
      <dgm:spPr/>
    </dgm:pt>
    <dgm:pt modelId="{8E6EBB0E-5BAF-49F3-8373-531726E1D4AA}" type="pres">
      <dgm:prSet presAssocID="{48CC06CD-A07C-4ABC-8BF0-416FE025404E}" presName="parTx" presStyleLbl="revTx" presStyleIdx="0" presStyleCnt="3">
        <dgm:presLayoutVars>
          <dgm:chMax val="0"/>
          <dgm:chPref val="0"/>
        </dgm:presLayoutVars>
      </dgm:prSet>
      <dgm:spPr/>
    </dgm:pt>
    <dgm:pt modelId="{20ABB54E-674B-48AF-8302-B89E7DFD3235}" type="pres">
      <dgm:prSet presAssocID="{44DC42A6-4286-414D-9FFA-EE0032345D09}" presName="sibTrans" presStyleCnt="0"/>
      <dgm:spPr/>
    </dgm:pt>
    <dgm:pt modelId="{4599C8A2-2815-4D1F-ACE9-2F775CA616AE}" type="pres">
      <dgm:prSet presAssocID="{4E98000D-8CE5-4D60-A5DE-924AE58A3F49}" presName="compNode" presStyleCnt="0"/>
      <dgm:spPr/>
    </dgm:pt>
    <dgm:pt modelId="{29373AFB-E601-41D4-BD85-CACE10447B11}" type="pres">
      <dgm:prSet presAssocID="{4E98000D-8CE5-4D60-A5DE-924AE58A3F49}" presName="bgRect" presStyleLbl="bgShp" presStyleIdx="1" presStyleCnt="3"/>
      <dgm:spPr/>
    </dgm:pt>
    <dgm:pt modelId="{D805DA7F-2B15-4D14-BE78-CAC0240BE3FC}" type="pres">
      <dgm:prSet presAssocID="{4E98000D-8CE5-4D60-A5DE-924AE58A3F4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871F7DDD-3B95-41E1-9161-874B2A18AF33}" type="pres">
      <dgm:prSet presAssocID="{4E98000D-8CE5-4D60-A5DE-924AE58A3F49}" presName="spaceRect" presStyleCnt="0"/>
      <dgm:spPr/>
    </dgm:pt>
    <dgm:pt modelId="{0BC6CE91-E1CF-46B4-B2C6-83D245A3000E}" type="pres">
      <dgm:prSet presAssocID="{4E98000D-8CE5-4D60-A5DE-924AE58A3F49}" presName="parTx" presStyleLbl="revTx" presStyleIdx="1" presStyleCnt="3">
        <dgm:presLayoutVars>
          <dgm:chMax val="0"/>
          <dgm:chPref val="0"/>
        </dgm:presLayoutVars>
      </dgm:prSet>
      <dgm:spPr/>
    </dgm:pt>
    <dgm:pt modelId="{25240235-418D-4029-A119-E4656BEADDAA}" type="pres">
      <dgm:prSet presAssocID="{C1F867C5-CFCD-4BB0-B647-4D33F4517BE0}" presName="sibTrans" presStyleCnt="0"/>
      <dgm:spPr/>
    </dgm:pt>
    <dgm:pt modelId="{FE0CB2D2-CAFD-44AB-8102-F35EAAC21CC5}" type="pres">
      <dgm:prSet presAssocID="{B19DDB01-7E38-4F46-9CDC-D44CE1E8AC58}" presName="compNode" presStyleCnt="0"/>
      <dgm:spPr/>
    </dgm:pt>
    <dgm:pt modelId="{DCE96D45-E8FF-4E6C-A880-6241D14222D2}" type="pres">
      <dgm:prSet presAssocID="{B19DDB01-7E38-4F46-9CDC-D44CE1E8AC58}" presName="bgRect" presStyleLbl="bgShp" presStyleIdx="2" presStyleCnt="3"/>
      <dgm:spPr/>
    </dgm:pt>
    <dgm:pt modelId="{C1514043-B392-44BB-BF6E-A4C13F2E8D43}" type="pres">
      <dgm:prSet presAssocID="{B19DDB01-7E38-4F46-9CDC-D44CE1E8AC5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59000" r="-59000"/>
          </a:stretch>
        </a:blipFill>
        <a:ln>
          <a:noFill/>
        </a:ln>
      </dgm:spPr>
      <dgm:extLst/>
    </dgm:pt>
    <dgm:pt modelId="{7A0BF684-53A0-4698-9889-4E9F64D10539}" type="pres">
      <dgm:prSet presAssocID="{B19DDB01-7E38-4F46-9CDC-D44CE1E8AC58}" presName="spaceRect" presStyleCnt="0"/>
      <dgm:spPr/>
    </dgm:pt>
    <dgm:pt modelId="{BCAAC9DD-5F80-4CE7-8D3D-CFD4D4B73633}" type="pres">
      <dgm:prSet presAssocID="{B19DDB01-7E38-4F46-9CDC-D44CE1E8AC5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9A1ED12-12CE-4B0D-9A3F-F70FCB7AA9B0}" srcId="{8A27AC8E-8AD4-454A-826E-DC734A6E7403}" destId="{4E98000D-8CE5-4D60-A5DE-924AE58A3F49}" srcOrd="1" destOrd="0" parTransId="{A3C9BE10-C18A-40FD-AEA2-9BAF9C0DFF8C}" sibTransId="{C1F867C5-CFCD-4BB0-B647-4D33F4517BE0}"/>
    <dgm:cxn modelId="{2FDE0232-E1B0-4E68-845C-4798E94DEC4F}" type="presOf" srcId="{B19DDB01-7E38-4F46-9CDC-D44CE1E8AC58}" destId="{BCAAC9DD-5F80-4CE7-8D3D-CFD4D4B73633}" srcOrd="0" destOrd="0" presId="urn:microsoft.com/office/officeart/2018/2/layout/IconVerticalSolidList"/>
    <dgm:cxn modelId="{CA9C8F3C-20A7-4A9E-8B48-352C1DFE14DA}" type="presOf" srcId="{4E98000D-8CE5-4D60-A5DE-924AE58A3F49}" destId="{0BC6CE91-E1CF-46B4-B2C6-83D245A3000E}" srcOrd="0" destOrd="0" presId="urn:microsoft.com/office/officeart/2018/2/layout/IconVerticalSolidList"/>
    <dgm:cxn modelId="{64D0E659-1743-44BA-9212-EDC7EF8AA215}" srcId="{8A27AC8E-8AD4-454A-826E-DC734A6E7403}" destId="{B19DDB01-7E38-4F46-9CDC-D44CE1E8AC58}" srcOrd="2" destOrd="0" parTransId="{7228E8CC-9358-4C93-9FB4-691457444046}" sibTransId="{27D032FA-EA33-4CB9-B9CB-C9A0B5476077}"/>
    <dgm:cxn modelId="{00E17D92-FBAD-4591-B48F-D2D91FEEE93E}" type="presOf" srcId="{8A27AC8E-8AD4-454A-826E-DC734A6E7403}" destId="{F3B57242-A24F-400F-9871-D1724E88FE7C}" srcOrd="0" destOrd="0" presId="urn:microsoft.com/office/officeart/2018/2/layout/IconVerticalSolidList"/>
    <dgm:cxn modelId="{F82FD7A8-7A36-459B-BE3C-3C41D0B10301}" type="presOf" srcId="{48CC06CD-A07C-4ABC-8BF0-416FE025404E}" destId="{8E6EBB0E-5BAF-49F3-8373-531726E1D4AA}" srcOrd="0" destOrd="0" presId="urn:microsoft.com/office/officeart/2018/2/layout/IconVerticalSolidList"/>
    <dgm:cxn modelId="{66C41AFD-FF76-479E-9EAE-DFB66380416E}" srcId="{8A27AC8E-8AD4-454A-826E-DC734A6E7403}" destId="{48CC06CD-A07C-4ABC-8BF0-416FE025404E}" srcOrd="0" destOrd="0" parTransId="{18A34F0E-CC35-405C-B181-F97BCB66580E}" sibTransId="{44DC42A6-4286-414D-9FFA-EE0032345D09}"/>
    <dgm:cxn modelId="{9F92C569-07C3-4F83-93F3-B22786CF14CB}" type="presParOf" srcId="{F3B57242-A24F-400F-9871-D1724E88FE7C}" destId="{F4D0B252-658C-4922-B464-89AA49A93997}" srcOrd="0" destOrd="0" presId="urn:microsoft.com/office/officeart/2018/2/layout/IconVerticalSolidList"/>
    <dgm:cxn modelId="{59D02B33-4851-439B-9842-FF63FC51185F}" type="presParOf" srcId="{F4D0B252-658C-4922-B464-89AA49A93997}" destId="{22CCBDF7-783F-4B4D-A58E-6F3F0C609FFB}" srcOrd="0" destOrd="0" presId="urn:microsoft.com/office/officeart/2018/2/layout/IconVerticalSolidList"/>
    <dgm:cxn modelId="{04F480D1-9848-4023-9BA4-CF0797FA14FB}" type="presParOf" srcId="{F4D0B252-658C-4922-B464-89AA49A93997}" destId="{60CE1E7E-A5CE-4068-AAF4-FC39C445E9F0}" srcOrd="1" destOrd="0" presId="urn:microsoft.com/office/officeart/2018/2/layout/IconVerticalSolidList"/>
    <dgm:cxn modelId="{6164DDCD-56B5-4048-A139-D9C42C0DF664}" type="presParOf" srcId="{F4D0B252-658C-4922-B464-89AA49A93997}" destId="{46E16CFE-7B9C-445D-9CD3-C34A8AD258A0}" srcOrd="2" destOrd="0" presId="urn:microsoft.com/office/officeart/2018/2/layout/IconVerticalSolidList"/>
    <dgm:cxn modelId="{D26A45F9-78CD-453E-BE11-5EAE9E4CA9F6}" type="presParOf" srcId="{F4D0B252-658C-4922-B464-89AA49A93997}" destId="{8E6EBB0E-5BAF-49F3-8373-531726E1D4AA}" srcOrd="3" destOrd="0" presId="urn:microsoft.com/office/officeart/2018/2/layout/IconVerticalSolidList"/>
    <dgm:cxn modelId="{FD87A5A8-7222-4A9C-9198-A411058B8643}" type="presParOf" srcId="{F3B57242-A24F-400F-9871-D1724E88FE7C}" destId="{20ABB54E-674B-48AF-8302-B89E7DFD3235}" srcOrd="1" destOrd="0" presId="urn:microsoft.com/office/officeart/2018/2/layout/IconVerticalSolidList"/>
    <dgm:cxn modelId="{7FB8A1D5-D9BA-42CC-8FF5-843E402CFB27}" type="presParOf" srcId="{F3B57242-A24F-400F-9871-D1724E88FE7C}" destId="{4599C8A2-2815-4D1F-ACE9-2F775CA616AE}" srcOrd="2" destOrd="0" presId="urn:microsoft.com/office/officeart/2018/2/layout/IconVerticalSolidList"/>
    <dgm:cxn modelId="{22AB41A1-9C11-4D43-8BAF-B4A85F6FDA15}" type="presParOf" srcId="{4599C8A2-2815-4D1F-ACE9-2F775CA616AE}" destId="{29373AFB-E601-41D4-BD85-CACE10447B11}" srcOrd="0" destOrd="0" presId="urn:microsoft.com/office/officeart/2018/2/layout/IconVerticalSolidList"/>
    <dgm:cxn modelId="{537D8826-4958-44B9-A63A-D0C8119EC3CB}" type="presParOf" srcId="{4599C8A2-2815-4D1F-ACE9-2F775CA616AE}" destId="{D805DA7F-2B15-4D14-BE78-CAC0240BE3FC}" srcOrd="1" destOrd="0" presId="urn:microsoft.com/office/officeart/2018/2/layout/IconVerticalSolidList"/>
    <dgm:cxn modelId="{FF647EFB-A7EA-48F1-AABA-7D878DBA9C7A}" type="presParOf" srcId="{4599C8A2-2815-4D1F-ACE9-2F775CA616AE}" destId="{871F7DDD-3B95-41E1-9161-874B2A18AF33}" srcOrd="2" destOrd="0" presId="urn:microsoft.com/office/officeart/2018/2/layout/IconVerticalSolidList"/>
    <dgm:cxn modelId="{49946D77-21F1-4046-AE91-D1C9F6758AD7}" type="presParOf" srcId="{4599C8A2-2815-4D1F-ACE9-2F775CA616AE}" destId="{0BC6CE91-E1CF-46B4-B2C6-83D245A3000E}" srcOrd="3" destOrd="0" presId="urn:microsoft.com/office/officeart/2018/2/layout/IconVerticalSolidList"/>
    <dgm:cxn modelId="{4209CA2B-5DDA-4554-856A-93C51B9F1428}" type="presParOf" srcId="{F3B57242-A24F-400F-9871-D1724E88FE7C}" destId="{25240235-418D-4029-A119-E4656BEADDAA}" srcOrd="3" destOrd="0" presId="urn:microsoft.com/office/officeart/2018/2/layout/IconVerticalSolidList"/>
    <dgm:cxn modelId="{C51BCABF-542C-4063-8E25-2392ACA7AEA8}" type="presParOf" srcId="{F3B57242-A24F-400F-9871-D1724E88FE7C}" destId="{FE0CB2D2-CAFD-44AB-8102-F35EAAC21CC5}" srcOrd="4" destOrd="0" presId="urn:microsoft.com/office/officeart/2018/2/layout/IconVerticalSolidList"/>
    <dgm:cxn modelId="{222181B5-DCC8-47B0-860B-999BAFC31AEF}" type="presParOf" srcId="{FE0CB2D2-CAFD-44AB-8102-F35EAAC21CC5}" destId="{DCE96D45-E8FF-4E6C-A880-6241D14222D2}" srcOrd="0" destOrd="0" presId="urn:microsoft.com/office/officeart/2018/2/layout/IconVerticalSolidList"/>
    <dgm:cxn modelId="{8D2431D1-174A-42DE-A3CB-C8367D9A2E14}" type="presParOf" srcId="{FE0CB2D2-CAFD-44AB-8102-F35EAAC21CC5}" destId="{C1514043-B392-44BB-BF6E-A4C13F2E8D43}" srcOrd="1" destOrd="0" presId="urn:microsoft.com/office/officeart/2018/2/layout/IconVerticalSolidList"/>
    <dgm:cxn modelId="{A9AA613C-F49D-48B5-B2D0-D925F77447AB}" type="presParOf" srcId="{FE0CB2D2-CAFD-44AB-8102-F35EAAC21CC5}" destId="{7A0BF684-53A0-4698-9889-4E9F64D10539}" srcOrd="2" destOrd="0" presId="urn:microsoft.com/office/officeart/2018/2/layout/IconVerticalSolidList"/>
    <dgm:cxn modelId="{694F364B-9134-4FF5-81C3-29FE121B678C}" type="presParOf" srcId="{FE0CB2D2-CAFD-44AB-8102-F35EAAC21CC5}" destId="{BCAAC9DD-5F80-4CE7-8D3D-CFD4D4B736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AF332-4AC7-48EE-B4A3-38CB26789B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3ACF978-5A45-4323-961D-77DFC4F74A3B}">
      <dgm:prSet/>
      <dgm:spPr/>
      <dgm:t>
        <a:bodyPr/>
        <a:lstStyle/>
        <a:p>
          <a:r>
            <a:rPr lang="en-US"/>
            <a:t>Provide practice opportunities that facilitate active learner participation</a:t>
          </a:r>
        </a:p>
      </dgm:t>
    </dgm:pt>
    <dgm:pt modelId="{65BFFAA8-F61C-405A-A930-F8636F553C35}" type="parTrans" cxnId="{5A235AC5-7B58-4984-AB84-EA7D4068B7F2}">
      <dgm:prSet/>
      <dgm:spPr/>
      <dgm:t>
        <a:bodyPr/>
        <a:lstStyle/>
        <a:p>
          <a:endParaRPr lang="en-US"/>
        </a:p>
      </dgm:t>
    </dgm:pt>
    <dgm:pt modelId="{C21976DC-4D25-4360-A214-85D4749BBA96}" type="sibTrans" cxnId="{5A235AC5-7B58-4984-AB84-EA7D4068B7F2}">
      <dgm:prSet/>
      <dgm:spPr/>
      <dgm:t>
        <a:bodyPr/>
        <a:lstStyle/>
        <a:p>
          <a:endParaRPr lang="en-US"/>
        </a:p>
      </dgm:t>
    </dgm:pt>
    <dgm:pt modelId="{9B32C1A3-48F2-4425-96FE-971F0C4122BE}">
      <dgm:prSet/>
      <dgm:spPr/>
      <dgm:t>
        <a:bodyPr/>
        <a:lstStyle/>
        <a:p>
          <a:r>
            <a:rPr lang="en-US"/>
            <a:t>Facilitate learner self‐evaluation of the consequence of using the knowledge, skills, or practice</a:t>
          </a:r>
        </a:p>
      </dgm:t>
    </dgm:pt>
    <dgm:pt modelId="{0011BA0D-022B-44CF-AF82-3B71BC718931}" type="parTrans" cxnId="{594EDE4A-C939-48BC-B870-6DE2181C2339}">
      <dgm:prSet/>
      <dgm:spPr/>
      <dgm:t>
        <a:bodyPr/>
        <a:lstStyle/>
        <a:p>
          <a:endParaRPr lang="en-US"/>
        </a:p>
      </dgm:t>
    </dgm:pt>
    <dgm:pt modelId="{ACE8FE43-D8D3-4612-9552-C6BDF8CC305C}" type="sibTrans" cxnId="{594EDE4A-C939-48BC-B870-6DE2181C2339}">
      <dgm:prSet/>
      <dgm:spPr/>
      <dgm:t>
        <a:bodyPr/>
        <a:lstStyle/>
        <a:p>
          <a:endParaRPr lang="en-US"/>
        </a:p>
      </dgm:t>
    </dgm:pt>
    <dgm:pt modelId="{AC4CAF55-F86B-4D67-954C-37AC165E982C}" type="pres">
      <dgm:prSet presAssocID="{4E3AF332-4AC7-48EE-B4A3-38CB26789B14}" presName="root" presStyleCnt="0">
        <dgm:presLayoutVars>
          <dgm:dir/>
          <dgm:resizeHandles val="exact"/>
        </dgm:presLayoutVars>
      </dgm:prSet>
      <dgm:spPr/>
    </dgm:pt>
    <dgm:pt modelId="{A5043AA5-93F4-4740-90A8-BA68CC9F13F9}" type="pres">
      <dgm:prSet presAssocID="{33ACF978-5A45-4323-961D-77DFC4F74A3B}" presName="compNode" presStyleCnt="0"/>
      <dgm:spPr/>
    </dgm:pt>
    <dgm:pt modelId="{9A1D9FEF-4563-4A29-9504-0A93C7767DF6}" type="pres">
      <dgm:prSet presAssocID="{33ACF978-5A45-4323-961D-77DFC4F74A3B}" presName="bgRect" presStyleLbl="bgShp" presStyleIdx="0" presStyleCnt="2"/>
      <dgm:spPr/>
    </dgm:pt>
    <dgm:pt modelId="{C3053355-EFBE-4825-9FC9-2F01A0C7A4E8}" type="pres">
      <dgm:prSet presAssocID="{33ACF978-5A45-4323-961D-77DFC4F74A3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  <dgm:extLst/>
    </dgm:pt>
    <dgm:pt modelId="{AE4207C2-D163-4A0E-865A-F986D7D87B98}" type="pres">
      <dgm:prSet presAssocID="{33ACF978-5A45-4323-961D-77DFC4F74A3B}" presName="spaceRect" presStyleCnt="0"/>
      <dgm:spPr/>
    </dgm:pt>
    <dgm:pt modelId="{577FC8B3-A6C4-431A-A8D4-1B1F26DEDDE4}" type="pres">
      <dgm:prSet presAssocID="{33ACF978-5A45-4323-961D-77DFC4F74A3B}" presName="parTx" presStyleLbl="revTx" presStyleIdx="0" presStyleCnt="2">
        <dgm:presLayoutVars>
          <dgm:chMax val="0"/>
          <dgm:chPref val="0"/>
        </dgm:presLayoutVars>
      </dgm:prSet>
      <dgm:spPr/>
    </dgm:pt>
    <dgm:pt modelId="{843A9CAA-1AA3-4F57-8C4E-E0F587E77D75}" type="pres">
      <dgm:prSet presAssocID="{C21976DC-4D25-4360-A214-85D4749BBA96}" presName="sibTrans" presStyleCnt="0"/>
      <dgm:spPr/>
    </dgm:pt>
    <dgm:pt modelId="{40AD6448-3C9E-4C29-AA84-5DD29F3F02D8}" type="pres">
      <dgm:prSet presAssocID="{9B32C1A3-48F2-4425-96FE-971F0C4122BE}" presName="compNode" presStyleCnt="0"/>
      <dgm:spPr/>
    </dgm:pt>
    <dgm:pt modelId="{EA705235-586B-4AEF-854B-EE11CB6A99EC}" type="pres">
      <dgm:prSet presAssocID="{9B32C1A3-48F2-4425-96FE-971F0C4122BE}" presName="bgRect" presStyleLbl="bgShp" presStyleIdx="1" presStyleCnt="2"/>
      <dgm:spPr/>
    </dgm:pt>
    <dgm:pt modelId="{CB784ABC-9A5F-4659-88F7-756ACBFD9CA5}" type="pres">
      <dgm:prSet presAssocID="{9B32C1A3-48F2-4425-96FE-971F0C4122B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433A0B9-BD85-4945-B19E-63331FB06032}" type="pres">
      <dgm:prSet presAssocID="{9B32C1A3-48F2-4425-96FE-971F0C4122BE}" presName="spaceRect" presStyleCnt="0"/>
      <dgm:spPr/>
    </dgm:pt>
    <dgm:pt modelId="{A14ABF44-5517-485D-9807-781FC10FEEE7}" type="pres">
      <dgm:prSet presAssocID="{9B32C1A3-48F2-4425-96FE-971F0C4122B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060AC48-3BAC-4A2B-B344-D9233D523CA3}" type="presOf" srcId="{9B32C1A3-48F2-4425-96FE-971F0C4122BE}" destId="{A14ABF44-5517-485D-9807-781FC10FEEE7}" srcOrd="0" destOrd="0" presId="urn:microsoft.com/office/officeart/2018/2/layout/IconVerticalSolidList"/>
    <dgm:cxn modelId="{594EDE4A-C939-48BC-B870-6DE2181C2339}" srcId="{4E3AF332-4AC7-48EE-B4A3-38CB26789B14}" destId="{9B32C1A3-48F2-4425-96FE-971F0C4122BE}" srcOrd="1" destOrd="0" parTransId="{0011BA0D-022B-44CF-AF82-3B71BC718931}" sibTransId="{ACE8FE43-D8D3-4612-9552-C6BDF8CC305C}"/>
    <dgm:cxn modelId="{F2481092-89D4-42EC-919F-65F0358F9968}" type="presOf" srcId="{33ACF978-5A45-4323-961D-77DFC4F74A3B}" destId="{577FC8B3-A6C4-431A-A8D4-1B1F26DEDDE4}" srcOrd="0" destOrd="0" presId="urn:microsoft.com/office/officeart/2018/2/layout/IconVerticalSolidList"/>
    <dgm:cxn modelId="{E239889D-2A92-4641-9C6C-2896EBBC7DFA}" type="presOf" srcId="{4E3AF332-4AC7-48EE-B4A3-38CB26789B14}" destId="{AC4CAF55-F86B-4D67-954C-37AC165E982C}" srcOrd="0" destOrd="0" presId="urn:microsoft.com/office/officeart/2018/2/layout/IconVerticalSolidList"/>
    <dgm:cxn modelId="{5A235AC5-7B58-4984-AB84-EA7D4068B7F2}" srcId="{4E3AF332-4AC7-48EE-B4A3-38CB26789B14}" destId="{33ACF978-5A45-4323-961D-77DFC4F74A3B}" srcOrd="0" destOrd="0" parTransId="{65BFFAA8-F61C-405A-A930-F8636F553C35}" sibTransId="{C21976DC-4D25-4360-A214-85D4749BBA96}"/>
    <dgm:cxn modelId="{CD4F1467-6BFF-4113-ADBE-7FA25AD7DADA}" type="presParOf" srcId="{AC4CAF55-F86B-4D67-954C-37AC165E982C}" destId="{A5043AA5-93F4-4740-90A8-BA68CC9F13F9}" srcOrd="0" destOrd="0" presId="urn:microsoft.com/office/officeart/2018/2/layout/IconVerticalSolidList"/>
    <dgm:cxn modelId="{3316336C-208C-442D-BD63-784FD9B15FA5}" type="presParOf" srcId="{A5043AA5-93F4-4740-90A8-BA68CC9F13F9}" destId="{9A1D9FEF-4563-4A29-9504-0A93C7767DF6}" srcOrd="0" destOrd="0" presId="urn:microsoft.com/office/officeart/2018/2/layout/IconVerticalSolidList"/>
    <dgm:cxn modelId="{10940553-F9FE-49BE-AC52-40AD865AF08B}" type="presParOf" srcId="{A5043AA5-93F4-4740-90A8-BA68CC9F13F9}" destId="{C3053355-EFBE-4825-9FC9-2F01A0C7A4E8}" srcOrd="1" destOrd="0" presId="urn:microsoft.com/office/officeart/2018/2/layout/IconVerticalSolidList"/>
    <dgm:cxn modelId="{554CBA23-F01D-4AC8-B642-99565E1EEDAE}" type="presParOf" srcId="{A5043AA5-93F4-4740-90A8-BA68CC9F13F9}" destId="{AE4207C2-D163-4A0E-865A-F986D7D87B98}" srcOrd="2" destOrd="0" presId="urn:microsoft.com/office/officeart/2018/2/layout/IconVerticalSolidList"/>
    <dgm:cxn modelId="{C57E994F-4EA8-4CFA-9328-D049B4CF69D9}" type="presParOf" srcId="{A5043AA5-93F4-4740-90A8-BA68CC9F13F9}" destId="{577FC8B3-A6C4-431A-A8D4-1B1F26DEDDE4}" srcOrd="3" destOrd="0" presId="urn:microsoft.com/office/officeart/2018/2/layout/IconVerticalSolidList"/>
    <dgm:cxn modelId="{84364579-EF44-4070-A9C6-6D1B489159D3}" type="presParOf" srcId="{AC4CAF55-F86B-4D67-954C-37AC165E982C}" destId="{843A9CAA-1AA3-4F57-8C4E-E0F587E77D75}" srcOrd="1" destOrd="0" presId="urn:microsoft.com/office/officeart/2018/2/layout/IconVerticalSolidList"/>
    <dgm:cxn modelId="{BE5E4C70-3304-415D-A777-79450E1C30C9}" type="presParOf" srcId="{AC4CAF55-F86B-4D67-954C-37AC165E982C}" destId="{40AD6448-3C9E-4C29-AA84-5DD29F3F02D8}" srcOrd="2" destOrd="0" presId="urn:microsoft.com/office/officeart/2018/2/layout/IconVerticalSolidList"/>
    <dgm:cxn modelId="{85C58D00-A8B9-4ADF-92EB-3B32F2E8D3B7}" type="presParOf" srcId="{40AD6448-3C9E-4C29-AA84-5DD29F3F02D8}" destId="{EA705235-586B-4AEF-854B-EE11CB6A99EC}" srcOrd="0" destOrd="0" presId="urn:microsoft.com/office/officeart/2018/2/layout/IconVerticalSolidList"/>
    <dgm:cxn modelId="{7E61CE28-0BC6-4542-9054-93ACF877E243}" type="presParOf" srcId="{40AD6448-3C9E-4C29-AA84-5DD29F3F02D8}" destId="{CB784ABC-9A5F-4659-88F7-756ACBFD9CA5}" srcOrd="1" destOrd="0" presId="urn:microsoft.com/office/officeart/2018/2/layout/IconVerticalSolidList"/>
    <dgm:cxn modelId="{6FA71027-A454-499F-9C22-639698BFC1E9}" type="presParOf" srcId="{40AD6448-3C9E-4C29-AA84-5DD29F3F02D8}" destId="{F433A0B9-BD85-4945-B19E-63331FB06032}" srcOrd="2" destOrd="0" presId="urn:microsoft.com/office/officeart/2018/2/layout/IconVerticalSolidList"/>
    <dgm:cxn modelId="{9614DBEA-2A95-4AA1-898C-18FC05C6EC23}" type="presParOf" srcId="{40AD6448-3C9E-4C29-AA84-5DD29F3F02D8}" destId="{A14ABF44-5517-485D-9807-781FC10FEE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A6D53-4A9F-4533-8166-6DC0112F31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3C3F623-D2FB-4DB3-927E-B7FB68177CB4}">
      <dgm:prSet/>
      <dgm:spPr/>
      <dgm:t>
        <a:bodyPr/>
        <a:lstStyle/>
        <a:p>
          <a:r>
            <a:rPr lang="en-US" dirty="0"/>
            <a:t>Facilitate opportunities for reflection on what worked and what needs improvement on authentic use of practice</a:t>
          </a:r>
        </a:p>
      </dgm:t>
    </dgm:pt>
    <dgm:pt modelId="{958231E0-8A78-403E-837F-BE5C6EE3602C}" type="parTrans" cxnId="{BC7F2A20-DE63-45BA-A0BE-2A7492F81BCD}">
      <dgm:prSet/>
      <dgm:spPr/>
      <dgm:t>
        <a:bodyPr/>
        <a:lstStyle/>
        <a:p>
          <a:endParaRPr lang="en-US"/>
        </a:p>
      </dgm:t>
    </dgm:pt>
    <dgm:pt modelId="{A49821EB-0D84-4F4C-9AC9-844E58A0882F}" type="sibTrans" cxnId="{BC7F2A20-DE63-45BA-A0BE-2A7492F81BCD}">
      <dgm:prSet/>
      <dgm:spPr/>
      <dgm:t>
        <a:bodyPr/>
        <a:lstStyle/>
        <a:p>
          <a:endParaRPr lang="en-US"/>
        </a:p>
      </dgm:t>
    </dgm:pt>
    <dgm:pt modelId="{91FE76B5-E6CA-4D8A-969D-D11E427A9B4E}">
      <dgm:prSet/>
      <dgm:spPr/>
      <dgm:t>
        <a:bodyPr/>
        <a:lstStyle/>
        <a:p>
          <a:r>
            <a:rPr lang="en-US" dirty="0"/>
            <a:t>Include learner self‐assessment against a standard, reflective conversations, journaling, group discussion, etc.</a:t>
          </a:r>
        </a:p>
      </dgm:t>
    </dgm:pt>
    <dgm:pt modelId="{67245ACC-CAE9-4448-AD2F-B84CACDBA16A}" type="parTrans" cxnId="{FC21D495-099C-4D31-99DD-627035E90885}">
      <dgm:prSet/>
      <dgm:spPr/>
      <dgm:t>
        <a:bodyPr/>
        <a:lstStyle/>
        <a:p>
          <a:endParaRPr lang="en-US"/>
        </a:p>
      </dgm:t>
    </dgm:pt>
    <dgm:pt modelId="{E0CF0FE6-42CF-4CD8-8961-1DCC80E96CFE}" type="sibTrans" cxnId="{FC21D495-099C-4D31-99DD-627035E90885}">
      <dgm:prSet/>
      <dgm:spPr/>
      <dgm:t>
        <a:bodyPr/>
        <a:lstStyle/>
        <a:p>
          <a:endParaRPr lang="en-US"/>
        </a:p>
      </dgm:t>
    </dgm:pt>
    <dgm:pt modelId="{EF58327A-4DC7-4512-BB33-7A697EFB89EE}" type="pres">
      <dgm:prSet presAssocID="{27AA6D53-4A9F-4533-8166-6DC0112F3191}" presName="root" presStyleCnt="0">
        <dgm:presLayoutVars>
          <dgm:dir/>
          <dgm:resizeHandles val="exact"/>
        </dgm:presLayoutVars>
      </dgm:prSet>
      <dgm:spPr/>
    </dgm:pt>
    <dgm:pt modelId="{3727FA96-B03E-4BD1-A798-AB5994DBFF4D}" type="pres">
      <dgm:prSet presAssocID="{33C3F623-D2FB-4DB3-927E-B7FB68177CB4}" presName="compNode" presStyleCnt="0"/>
      <dgm:spPr/>
    </dgm:pt>
    <dgm:pt modelId="{E32977D1-5C89-4194-95A0-66625A6129BE}" type="pres">
      <dgm:prSet presAssocID="{33C3F623-D2FB-4DB3-927E-B7FB68177CB4}" presName="bgRect" presStyleLbl="bgShp" presStyleIdx="0" presStyleCnt="2"/>
      <dgm:spPr/>
    </dgm:pt>
    <dgm:pt modelId="{5728918D-4DFD-4CBB-A479-27B368AF4167}" type="pres">
      <dgm:prSet presAssocID="{33C3F623-D2FB-4DB3-927E-B7FB68177CB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274EC42F-86B0-4192-B99F-43AAD8247CAA}" type="pres">
      <dgm:prSet presAssocID="{33C3F623-D2FB-4DB3-927E-B7FB68177CB4}" presName="spaceRect" presStyleCnt="0"/>
      <dgm:spPr/>
    </dgm:pt>
    <dgm:pt modelId="{1661341F-1B2E-45FE-A24F-8496DDBA554D}" type="pres">
      <dgm:prSet presAssocID="{33C3F623-D2FB-4DB3-927E-B7FB68177CB4}" presName="parTx" presStyleLbl="revTx" presStyleIdx="0" presStyleCnt="2">
        <dgm:presLayoutVars>
          <dgm:chMax val="0"/>
          <dgm:chPref val="0"/>
        </dgm:presLayoutVars>
      </dgm:prSet>
      <dgm:spPr/>
    </dgm:pt>
    <dgm:pt modelId="{68FC252B-AA0B-4656-AD42-EDDB3A79E696}" type="pres">
      <dgm:prSet presAssocID="{A49821EB-0D84-4F4C-9AC9-844E58A0882F}" presName="sibTrans" presStyleCnt="0"/>
      <dgm:spPr/>
    </dgm:pt>
    <dgm:pt modelId="{BDF368BE-5BAE-48F7-B502-F0B38B193121}" type="pres">
      <dgm:prSet presAssocID="{91FE76B5-E6CA-4D8A-969D-D11E427A9B4E}" presName="compNode" presStyleCnt="0"/>
      <dgm:spPr/>
    </dgm:pt>
    <dgm:pt modelId="{5E79D281-3862-44AA-A5EB-349928157C16}" type="pres">
      <dgm:prSet presAssocID="{91FE76B5-E6CA-4D8A-969D-D11E427A9B4E}" presName="bgRect" presStyleLbl="bgShp" presStyleIdx="1" presStyleCnt="2"/>
      <dgm:spPr/>
    </dgm:pt>
    <dgm:pt modelId="{4659644F-31B2-4E70-8EE1-28C7E7E8E352}" type="pres">
      <dgm:prSet presAssocID="{91FE76B5-E6CA-4D8A-969D-D11E427A9B4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3E8F1D65-03BD-4C69-AA13-A0B487B8C4DA}" type="pres">
      <dgm:prSet presAssocID="{91FE76B5-E6CA-4D8A-969D-D11E427A9B4E}" presName="spaceRect" presStyleCnt="0"/>
      <dgm:spPr/>
    </dgm:pt>
    <dgm:pt modelId="{12EA973B-A064-43C2-8A64-FA6027BC131A}" type="pres">
      <dgm:prSet presAssocID="{91FE76B5-E6CA-4D8A-969D-D11E427A9B4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C7F2A20-DE63-45BA-A0BE-2A7492F81BCD}" srcId="{27AA6D53-4A9F-4533-8166-6DC0112F3191}" destId="{33C3F623-D2FB-4DB3-927E-B7FB68177CB4}" srcOrd="0" destOrd="0" parTransId="{958231E0-8A78-403E-837F-BE5C6EE3602C}" sibTransId="{A49821EB-0D84-4F4C-9AC9-844E58A0882F}"/>
    <dgm:cxn modelId="{AD7BA258-B856-4C3B-AA07-64E2D5B71B63}" type="presOf" srcId="{33C3F623-D2FB-4DB3-927E-B7FB68177CB4}" destId="{1661341F-1B2E-45FE-A24F-8496DDBA554D}" srcOrd="0" destOrd="0" presId="urn:microsoft.com/office/officeart/2018/2/layout/IconVerticalSolidList"/>
    <dgm:cxn modelId="{FC21D495-099C-4D31-99DD-627035E90885}" srcId="{27AA6D53-4A9F-4533-8166-6DC0112F3191}" destId="{91FE76B5-E6CA-4D8A-969D-D11E427A9B4E}" srcOrd="1" destOrd="0" parTransId="{67245ACC-CAE9-4448-AD2F-B84CACDBA16A}" sibTransId="{E0CF0FE6-42CF-4CD8-8961-1DCC80E96CFE}"/>
    <dgm:cxn modelId="{FDB9E1A1-B4FD-4C3F-B4D0-C22B24AD1782}" type="presOf" srcId="{91FE76B5-E6CA-4D8A-969D-D11E427A9B4E}" destId="{12EA973B-A064-43C2-8A64-FA6027BC131A}" srcOrd="0" destOrd="0" presId="urn:microsoft.com/office/officeart/2018/2/layout/IconVerticalSolidList"/>
    <dgm:cxn modelId="{1C26F3E6-9C6B-48FF-874B-DEDA6A0E15C3}" type="presOf" srcId="{27AA6D53-4A9F-4533-8166-6DC0112F3191}" destId="{EF58327A-4DC7-4512-BB33-7A697EFB89EE}" srcOrd="0" destOrd="0" presId="urn:microsoft.com/office/officeart/2018/2/layout/IconVerticalSolidList"/>
    <dgm:cxn modelId="{2BB39ED4-E7F3-421C-AC69-5A60EC4D539A}" type="presParOf" srcId="{EF58327A-4DC7-4512-BB33-7A697EFB89EE}" destId="{3727FA96-B03E-4BD1-A798-AB5994DBFF4D}" srcOrd="0" destOrd="0" presId="urn:microsoft.com/office/officeart/2018/2/layout/IconVerticalSolidList"/>
    <dgm:cxn modelId="{7E2F438E-1504-493B-BA0D-FA999034984F}" type="presParOf" srcId="{3727FA96-B03E-4BD1-A798-AB5994DBFF4D}" destId="{E32977D1-5C89-4194-95A0-66625A6129BE}" srcOrd="0" destOrd="0" presId="urn:microsoft.com/office/officeart/2018/2/layout/IconVerticalSolidList"/>
    <dgm:cxn modelId="{78C280C6-2CC6-42E4-90B4-9582DDE87E96}" type="presParOf" srcId="{3727FA96-B03E-4BD1-A798-AB5994DBFF4D}" destId="{5728918D-4DFD-4CBB-A479-27B368AF4167}" srcOrd="1" destOrd="0" presId="urn:microsoft.com/office/officeart/2018/2/layout/IconVerticalSolidList"/>
    <dgm:cxn modelId="{09C40914-D4C1-4589-BEAB-ADB99B50A8C5}" type="presParOf" srcId="{3727FA96-B03E-4BD1-A798-AB5994DBFF4D}" destId="{274EC42F-86B0-4192-B99F-43AAD8247CAA}" srcOrd="2" destOrd="0" presId="urn:microsoft.com/office/officeart/2018/2/layout/IconVerticalSolidList"/>
    <dgm:cxn modelId="{5CE89EB1-2C20-46DC-BC38-E7452E4E3446}" type="presParOf" srcId="{3727FA96-B03E-4BD1-A798-AB5994DBFF4D}" destId="{1661341F-1B2E-45FE-A24F-8496DDBA554D}" srcOrd="3" destOrd="0" presId="urn:microsoft.com/office/officeart/2018/2/layout/IconVerticalSolidList"/>
    <dgm:cxn modelId="{81DE6A3A-547A-477D-B455-404DBD2B3E2D}" type="presParOf" srcId="{EF58327A-4DC7-4512-BB33-7A697EFB89EE}" destId="{68FC252B-AA0B-4656-AD42-EDDB3A79E696}" srcOrd="1" destOrd="0" presId="urn:microsoft.com/office/officeart/2018/2/layout/IconVerticalSolidList"/>
    <dgm:cxn modelId="{7B50612B-645E-4CE9-AE82-871CB34E24F6}" type="presParOf" srcId="{EF58327A-4DC7-4512-BB33-7A697EFB89EE}" destId="{BDF368BE-5BAE-48F7-B502-F0B38B193121}" srcOrd="2" destOrd="0" presId="urn:microsoft.com/office/officeart/2018/2/layout/IconVerticalSolidList"/>
    <dgm:cxn modelId="{7BA6D895-3E70-4DB7-9810-AC17D5C017E4}" type="presParOf" srcId="{BDF368BE-5BAE-48F7-B502-F0B38B193121}" destId="{5E79D281-3862-44AA-A5EB-349928157C16}" srcOrd="0" destOrd="0" presId="urn:microsoft.com/office/officeart/2018/2/layout/IconVerticalSolidList"/>
    <dgm:cxn modelId="{CBAA1C75-8FEA-4D05-B706-2C081DDEB3CE}" type="presParOf" srcId="{BDF368BE-5BAE-48F7-B502-F0B38B193121}" destId="{4659644F-31B2-4E70-8EE1-28C7E7E8E352}" srcOrd="1" destOrd="0" presId="urn:microsoft.com/office/officeart/2018/2/layout/IconVerticalSolidList"/>
    <dgm:cxn modelId="{CE18ADAF-31CA-4041-8D77-A719F5DE80CA}" type="presParOf" srcId="{BDF368BE-5BAE-48F7-B502-F0B38B193121}" destId="{3E8F1D65-03BD-4C69-AA13-A0B487B8C4DA}" srcOrd="2" destOrd="0" presId="urn:microsoft.com/office/officeart/2018/2/layout/IconVerticalSolidList"/>
    <dgm:cxn modelId="{ECAA345E-74FB-441D-AFDD-09B9723461E1}" type="presParOf" srcId="{BDF368BE-5BAE-48F7-B502-F0B38B193121}" destId="{12EA973B-A064-43C2-8A64-FA6027BC13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F77ED3-95B3-43ED-8299-56EFC486F86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839151B4-55F8-4D67-B90E-E2EE31AD7869}">
      <dgm:prSet/>
      <dgm:spPr/>
      <dgm:t>
        <a:bodyPr/>
        <a:lstStyle/>
        <a:p>
          <a:r>
            <a:rPr lang="en-US"/>
            <a:t>Support transfer of skills and expertise from more to less experienced/knowledgeable practitioners</a:t>
          </a:r>
        </a:p>
      </dgm:t>
    </dgm:pt>
    <dgm:pt modelId="{232A9CA8-22DE-48D5-8B05-6333E9E26844}" type="parTrans" cxnId="{17374A01-8E36-49B4-85E4-EC15432E7BC2}">
      <dgm:prSet/>
      <dgm:spPr/>
      <dgm:t>
        <a:bodyPr/>
        <a:lstStyle/>
        <a:p>
          <a:endParaRPr lang="en-US"/>
        </a:p>
      </dgm:t>
    </dgm:pt>
    <dgm:pt modelId="{E2F0139C-56BD-45A5-B8FA-FAC8B1B566EB}" type="sibTrans" cxnId="{17374A01-8E36-49B4-85E4-EC15432E7BC2}">
      <dgm:prSet/>
      <dgm:spPr/>
      <dgm:t>
        <a:bodyPr/>
        <a:lstStyle/>
        <a:p>
          <a:endParaRPr lang="en-US"/>
        </a:p>
      </dgm:t>
    </dgm:pt>
    <dgm:pt modelId="{A8F0EC1C-1CD4-49BA-9BEB-AF85711943D2}">
      <dgm:prSet/>
      <dgm:spPr/>
      <dgm:t>
        <a:bodyPr/>
        <a:lstStyle/>
        <a:p>
          <a:r>
            <a:rPr lang="en-US"/>
            <a:t>Provide a means of reflection on actions in a safe environment</a:t>
          </a:r>
        </a:p>
      </dgm:t>
    </dgm:pt>
    <dgm:pt modelId="{A0AD9A4C-A726-4112-AD0B-7C2ACA40AF49}" type="parTrans" cxnId="{D6B85581-7757-4A84-99F1-F40E3A1E1E32}">
      <dgm:prSet/>
      <dgm:spPr/>
      <dgm:t>
        <a:bodyPr/>
        <a:lstStyle/>
        <a:p>
          <a:endParaRPr lang="en-US"/>
        </a:p>
      </dgm:t>
    </dgm:pt>
    <dgm:pt modelId="{E89ED262-A4CF-40D9-951A-E7B2F79213FC}" type="sibTrans" cxnId="{D6B85581-7757-4A84-99F1-F40E3A1E1E32}">
      <dgm:prSet/>
      <dgm:spPr/>
      <dgm:t>
        <a:bodyPr/>
        <a:lstStyle/>
        <a:p>
          <a:endParaRPr lang="en-US"/>
        </a:p>
      </dgm:t>
    </dgm:pt>
    <dgm:pt modelId="{0FD85578-AAFC-4F34-9A29-449BED23524D}" type="pres">
      <dgm:prSet presAssocID="{93F77ED3-95B3-43ED-8299-56EFC486F865}" presName="root" presStyleCnt="0">
        <dgm:presLayoutVars>
          <dgm:dir/>
          <dgm:resizeHandles val="exact"/>
        </dgm:presLayoutVars>
      </dgm:prSet>
      <dgm:spPr/>
    </dgm:pt>
    <dgm:pt modelId="{63E2FCF8-7133-4E6E-87D4-955CD818BDFF}" type="pres">
      <dgm:prSet presAssocID="{839151B4-55F8-4D67-B90E-E2EE31AD7869}" presName="compNode" presStyleCnt="0"/>
      <dgm:spPr/>
    </dgm:pt>
    <dgm:pt modelId="{34F527E9-3DA5-4253-B546-1151B1E7A5E4}" type="pres">
      <dgm:prSet presAssocID="{839151B4-55F8-4D67-B90E-E2EE31AD7869}" presName="bgRect" presStyleLbl="bgShp" presStyleIdx="0" presStyleCnt="2"/>
      <dgm:spPr/>
    </dgm:pt>
    <dgm:pt modelId="{A46BA0F3-8864-4AED-A0E4-36FFCC2AE994}" type="pres">
      <dgm:prSet presAssocID="{839151B4-55F8-4D67-B90E-E2EE31AD786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extLst/>
    </dgm:pt>
    <dgm:pt modelId="{60F379CA-84B2-4788-A3DB-2300B707DF4B}" type="pres">
      <dgm:prSet presAssocID="{839151B4-55F8-4D67-B90E-E2EE31AD7869}" presName="spaceRect" presStyleCnt="0"/>
      <dgm:spPr/>
    </dgm:pt>
    <dgm:pt modelId="{8DDC57E2-1A86-4C20-ABEE-65C7B8BFB19C}" type="pres">
      <dgm:prSet presAssocID="{839151B4-55F8-4D67-B90E-E2EE31AD7869}" presName="parTx" presStyleLbl="revTx" presStyleIdx="0" presStyleCnt="2">
        <dgm:presLayoutVars>
          <dgm:chMax val="0"/>
          <dgm:chPref val="0"/>
        </dgm:presLayoutVars>
      </dgm:prSet>
      <dgm:spPr/>
    </dgm:pt>
    <dgm:pt modelId="{C8E8D5C6-52A9-44B9-8832-FD92E739692E}" type="pres">
      <dgm:prSet presAssocID="{E2F0139C-56BD-45A5-B8FA-FAC8B1B566EB}" presName="sibTrans" presStyleCnt="0"/>
      <dgm:spPr/>
    </dgm:pt>
    <dgm:pt modelId="{96D32EA1-6C2A-4F0D-9A31-1724E2AEC74E}" type="pres">
      <dgm:prSet presAssocID="{A8F0EC1C-1CD4-49BA-9BEB-AF85711943D2}" presName="compNode" presStyleCnt="0"/>
      <dgm:spPr/>
    </dgm:pt>
    <dgm:pt modelId="{5850CB92-8744-43EB-9313-76C4D63957ED}" type="pres">
      <dgm:prSet presAssocID="{A8F0EC1C-1CD4-49BA-9BEB-AF85711943D2}" presName="bgRect" presStyleLbl="bgShp" presStyleIdx="1" presStyleCnt="2"/>
      <dgm:spPr/>
    </dgm:pt>
    <dgm:pt modelId="{E8D61170-7972-4A12-877F-A56A178D78F4}" type="pres">
      <dgm:prSet presAssocID="{A8F0EC1C-1CD4-49BA-9BEB-AF85711943D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4000" b="-4000"/>
          </a:stretch>
        </a:blipFill>
        <a:ln>
          <a:noFill/>
        </a:ln>
      </dgm:spPr>
      <dgm:extLst/>
    </dgm:pt>
    <dgm:pt modelId="{B14AFE2A-9D12-4E48-AF6F-6AE3A0663522}" type="pres">
      <dgm:prSet presAssocID="{A8F0EC1C-1CD4-49BA-9BEB-AF85711943D2}" presName="spaceRect" presStyleCnt="0"/>
      <dgm:spPr/>
    </dgm:pt>
    <dgm:pt modelId="{08EA8167-1E83-44D7-B0D0-50A576D04A5F}" type="pres">
      <dgm:prSet presAssocID="{A8F0EC1C-1CD4-49BA-9BEB-AF85711943D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7374A01-8E36-49B4-85E4-EC15432E7BC2}" srcId="{93F77ED3-95B3-43ED-8299-56EFC486F865}" destId="{839151B4-55F8-4D67-B90E-E2EE31AD7869}" srcOrd="0" destOrd="0" parTransId="{232A9CA8-22DE-48D5-8B05-6333E9E26844}" sibTransId="{E2F0139C-56BD-45A5-B8FA-FAC8B1B566EB}"/>
    <dgm:cxn modelId="{1EFC9030-7820-48D1-899D-B1CA5A85DB57}" type="presOf" srcId="{A8F0EC1C-1CD4-49BA-9BEB-AF85711943D2}" destId="{08EA8167-1E83-44D7-B0D0-50A576D04A5F}" srcOrd="0" destOrd="0" presId="urn:microsoft.com/office/officeart/2018/2/layout/IconVerticalSolidList"/>
    <dgm:cxn modelId="{EEF5F837-C839-4129-AF5E-A4953238326B}" type="presOf" srcId="{839151B4-55F8-4D67-B90E-E2EE31AD7869}" destId="{8DDC57E2-1A86-4C20-ABEE-65C7B8BFB19C}" srcOrd="0" destOrd="0" presId="urn:microsoft.com/office/officeart/2018/2/layout/IconVerticalSolidList"/>
    <dgm:cxn modelId="{D6B85581-7757-4A84-99F1-F40E3A1E1E32}" srcId="{93F77ED3-95B3-43ED-8299-56EFC486F865}" destId="{A8F0EC1C-1CD4-49BA-9BEB-AF85711943D2}" srcOrd="1" destOrd="0" parTransId="{A0AD9A4C-A726-4112-AD0B-7C2ACA40AF49}" sibTransId="{E89ED262-A4CF-40D9-951A-E7B2F79213FC}"/>
    <dgm:cxn modelId="{756F7FA8-A8BF-4634-B265-1848732EC818}" type="presOf" srcId="{93F77ED3-95B3-43ED-8299-56EFC486F865}" destId="{0FD85578-AAFC-4F34-9A29-449BED23524D}" srcOrd="0" destOrd="0" presId="urn:microsoft.com/office/officeart/2018/2/layout/IconVerticalSolidList"/>
    <dgm:cxn modelId="{17C820A7-82EF-4097-8EF2-AA6344E43214}" type="presParOf" srcId="{0FD85578-AAFC-4F34-9A29-449BED23524D}" destId="{63E2FCF8-7133-4E6E-87D4-955CD818BDFF}" srcOrd="0" destOrd="0" presId="urn:microsoft.com/office/officeart/2018/2/layout/IconVerticalSolidList"/>
    <dgm:cxn modelId="{75F331D7-E783-45A6-A295-16BD89FAE7B9}" type="presParOf" srcId="{63E2FCF8-7133-4E6E-87D4-955CD818BDFF}" destId="{34F527E9-3DA5-4253-B546-1151B1E7A5E4}" srcOrd="0" destOrd="0" presId="urn:microsoft.com/office/officeart/2018/2/layout/IconVerticalSolidList"/>
    <dgm:cxn modelId="{4340B270-F3E8-4DAB-B2D6-938B9A0B4DA4}" type="presParOf" srcId="{63E2FCF8-7133-4E6E-87D4-955CD818BDFF}" destId="{A46BA0F3-8864-4AED-A0E4-36FFCC2AE994}" srcOrd="1" destOrd="0" presId="urn:microsoft.com/office/officeart/2018/2/layout/IconVerticalSolidList"/>
    <dgm:cxn modelId="{888709D8-35ED-456B-8A70-119386862D55}" type="presParOf" srcId="{63E2FCF8-7133-4E6E-87D4-955CD818BDFF}" destId="{60F379CA-84B2-4788-A3DB-2300B707DF4B}" srcOrd="2" destOrd="0" presId="urn:microsoft.com/office/officeart/2018/2/layout/IconVerticalSolidList"/>
    <dgm:cxn modelId="{017661D2-D95C-4AED-95AF-35051741380F}" type="presParOf" srcId="{63E2FCF8-7133-4E6E-87D4-955CD818BDFF}" destId="{8DDC57E2-1A86-4C20-ABEE-65C7B8BFB19C}" srcOrd="3" destOrd="0" presId="urn:microsoft.com/office/officeart/2018/2/layout/IconVerticalSolidList"/>
    <dgm:cxn modelId="{8E4F6207-4F5E-43DB-88D2-6B3C661F193B}" type="presParOf" srcId="{0FD85578-AAFC-4F34-9A29-449BED23524D}" destId="{C8E8D5C6-52A9-44B9-8832-FD92E739692E}" srcOrd="1" destOrd="0" presId="urn:microsoft.com/office/officeart/2018/2/layout/IconVerticalSolidList"/>
    <dgm:cxn modelId="{6334BE98-EE1B-40D4-A236-008418D9B482}" type="presParOf" srcId="{0FD85578-AAFC-4F34-9A29-449BED23524D}" destId="{96D32EA1-6C2A-4F0D-9A31-1724E2AEC74E}" srcOrd="2" destOrd="0" presId="urn:microsoft.com/office/officeart/2018/2/layout/IconVerticalSolidList"/>
    <dgm:cxn modelId="{A30F69F4-F36B-4A1E-8886-442998D058A4}" type="presParOf" srcId="{96D32EA1-6C2A-4F0D-9A31-1724E2AEC74E}" destId="{5850CB92-8744-43EB-9313-76C4D63957ED}" srcOrd="0" destOrd="0" presId="urn:microsoft.com/office/officeart/2018/2/layout/IconVerticalSolidList"/>
    <dgm:cxn modelId="{98ACA59F-1371-40E0-ADA6-8B9FE447A1DF}" type="presParOf" srcId="{96D32EA1-6C2A-4F0D-9A31-1724E2AEC74E}" destId="{E8D61170-7972-4A12-877F-A56A178D78F4}" srcOrd="1" destOrd="0" presId="urn:microsoft.com/office/officeart/2018/2/layout/IconVerticalSolidList"/>
    <dgm:cxn modelId="{CB6C4E4A-CD37-49F5-8A33-BC3823235BD5}" type="presParOf" srcId="{96D32EA1-6C2A-4F0D-9A31-1724E2AEC74E}" destId="{B14AFE2A-9D12-4E48-AF6F-6AE3A0663522}" srcOrd="2" destOrd="0" presId="urn:microsoft.com/office/officeart/2018/2/layout/IconVerticalSolidList"/>
    <dgm:cxn modelId="{16BB78D7-34E2-4123-B239-ED82C1FCA85D}" type="presParOf" srcId="{96D32EA1-6C2A-4F0D-9A31-1724E2AEC74E}" destId="{08EA8167-1E83-44D7-B0D0-50A576D04A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427AAF-BB24-48AC-9992-6DB90F71C5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49C7724-E97E-40A5-A6FC-74227A312898}">
      <dgm:prSet/>
      <dgm:spPr/>
      <dgm:t>
        <a:bodyPr/>
        <a:lstStyle/>
        <a:p>
          <a:r>
            <a:rPr lang="en-US"/>
            <a:t>Include follow‐up observations and specific feedback about use of practice</a:t>
          </a:r>
        </a:p>
      </dgm:t>
    </dgm:pt>
    <dgm:pt modelId="{A7EAB580-7C98-45E6-BC71-22528D702EDB}" type="parTrans" cxnId="{7B3AB05E-F727-4E67-AECD-90255B07A8D6}">
      <dgm:prSet/>
      <dgm:spPr/>
      <dgm:t>
        <a:bodyPr/>
        <a:lstStyle/>
        <a:p>
          <a:endParaRPr lang="en-US"/>
        </a:p>
      </dgm:t>
    </dgm:pt>
    <dgm:pt modelId="{D2B90111-6325-4803-A9EB-CB5353434EDC}" type="sibTrans" cxnId="{7B3AB05E-F727-4E67-AECD-90255B07A8D6}">
      <dgm:prSet/>
      <dgm:spPr/>
      <dgm:t>
        <a:bodyPr/>
        <a:lstStyle/>
        <a:p>
          <a:endParaRPr lang="en-US"/>
        </a:p>
      </dgm:t>
    </dgm:pt>
    <dgm:pt modelId="{129123AD-0F3B-4070-9294-3819D0113F3C}">
      <dgm:prSet/>
      <dgm:spPr/>
      <dgm:t>
        <a:bodyPr/>
        <a:lstStyle/>
        <a:p>
          <a:r>
            <a:rPr lang="en-US"/>
            <a:t>Prepare for follow-up support in training</a:t>
          </a:r>
        </a:p>
      </dgm:t>
    </dgm:pt>
    <dgm:pt modelId="{7C890A98-42BB-4089-8EA5-6943BFD9391E}" type="parTrans" cxnId="{0B2F1043-28A3-4B0C-9D68-66C01AFFA8F7}">
      <dgm:prSet/>
      <dgm:spPr/>
      <dgm:t>
        <a:bodyPr/>
        <a:lstStyle/>
        <a:p>
          <a:endParaRPr lang="en-US"/>
        </a:p>
      </dgm:t>
    </dgm:pt>
    <dgm:pt modelId="{53026D23-EC80-4ED7-B9BA-B06887D7FB0A}" type="sibTrans" cxnId="{0B2F1043-28A3-4B0C-9D68-66C01AFFA8F7}">
      <dgm:prSet/>
      <dgm:spPr/>
      <dgm:t>
        <a:bodyPr/>
        <a:lstStyle/>
        <a:p>
          <a:endParaRPr lang="en-US"/>
        </a:p>
      </dgm:t>
    </dgm:pt>
    <dgm:pt modelId="{35E27037-C5A6-4377-9926-CA3989C53A94}">
      <dgm:prSet/>
      <dgm:spPr/>
      <dgm:t>
        <a:bodyPr/>
        <a:lstStyle/>
        <a:p>
          <a:r>
            <a:rPr lang="en-US"/>
            <a:t>Provide support in response to use of practice in context</a:t>
          </a:r>
        </a:p>
      </dgm:t>
    </dgm:pt>
    <dgm:pt modelId="{FDACFB8D-28C8-46FC-BA59-B38F4D1EC418}" type="parTrans" cxnId="{AA91A591-F4DD-4E23-AF77-6D7613A8A8CC}">
      <dgm:prSet/>
      <dgm:spPr/>
      <dgm:t>
        <a:bodyPr/>
        <a:lstStyle/>
        <a:p>
          <a:endParaRPr lang="en-US"/>
        </a:p>
      </dgm:t>
    </dgm:pt>
    <dgm:pt modelId="{5532DF29-6D05-400A-ADAE-57D7B892CDC7}" type="sibTrans" cxnId="{AA91A591-F4DD-4E23-AF77-6D7613A8A8CC}">
      <dgm:prSet/>
      <dgm:spPr/>
      <dgm:t>
        <a:bodyPr/>
        <a:lstStyle/>
        <a:p>
          <a:endParaRPr lang="en-US"/>
        </a:p>
      </dgm:t>
    </dgm:pt>
    <dgm:pt modelId="{349757F5-910F-40C2-B4EA-3C9E0EB2F419}" type="pres">
      <dgm:prSet presAssocID="{DC427AAF-BB24-48AC-9992-6DB90F71C5F2}" presName="root" presStyleCnt="0">
        <dgm:presLayoutVars>
          <dgm:dir/>
          <dgm:resizeHandles val="exact"/>
        </dgm:presLayoutVars>
      </dgm:prSet>
      <dgm:spPr/>
    </dgm:pt>
    <dgm:pt modelId="{DD098845-3AD9-4C54-8243-1EDA765A326D}" type="pres">
      <dgm:prSet presAssocID="{549C7724-E97E-40A5-A6FC-74227A312898}" presName="compNode" presStyleCnt="0"/>
      <dgm:spPr/>
    </dgm:pt>
    <dgm:pt modelId="{87AACBF6-4BCB-4096-89BA-3AD28CB59555}" type="pres">
      <dgm:prSet presAssocID="{549C7724-E97E-40A5-A6FC-74227A312898}" presName="bgRect" presStyleLbl="bgShp" presStyleIdx="0" presStyleCnt="3"/>
      <dgm:spPr/>
    </dgm:pt>
    <dgm:pt modelId="{11A6AFCF-AE08-4878-BDC8-514F14BC294D}" type="pres">
      <dgm:prSet presAssocID="{549C7724-E97E-40A5-A6FC-74227A3128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6A5D1866-F7F8-4FF2-AB21-6E70F291DCF0}" type="pres">
      <dgm:prSet presAssocID="{549C7724-E97E-40A5-A6FC-74227A312898}" presName="spaceRect" presStyleCnt="0"/>
      <dgm:spPr/>
    </dgm:pt>
    <dgm:pt modelId="{CF265254-6547-46AD-8B47-B29010D709C8}" type="pres">
      <dgm:prSet presAssocID="{549C7724-E97E-40A5-A6FC-74227A312898}" presName="parTx" presStyleLbl="revTx" presStyleIdx="0" presStyleCnt="3">
        <dgm:presLayoutVars>
          <dgm:chMax val="0"/>
          <dgm:chPref val="0"/>
        </dgm:presLayoutVars>
      </dgm:prSet>
      <dgm:spPr/>
    </dgm:pt>
    <dgm:pt modelId="{D25AF85F-38F2-4F1C-921F-2AE4D0AE10AF}" type="pres">
      <dgm:prSet presAssocID="{D2B90111-6325-4803-A9EB-CB5353434EDC}" presName="sibTrans" presStyleCnt="0"/>
      <dgm:spPr/>
    </dgm:pt>
    <dgm:pt modelId="{A5B41C69-A736-4EB9-B367-0DBC73AA7F4B}" type="pres">
      <dgm:prSet presAssocID="{129123AD-0F3B-4070-9294-3819D0113F3C}" presName="compNode" presStyleCnt="0"/>
      <dgm:spPr/>
    </dgm:pt>
    <dgm:pt modelId="{2954DFDA-DB77-4B32-AFB2-0CA9C8DA48E7}" type="pres">
      <dgm:prSet presAssocID="{129123AD-0F3B-4070-9294-3819D0113F3C}" presName="bgRect" presStyleLbl="bgShp" presStyleIdx="1" presStyleCnt="3"/>
      <dgm:spPr/>
    </dgm:pt>
    <dgm:pt modelId="{72633E52-CADA-48BA-BA7A-533469A20EE8}" type="pres">
      <dgm:prSet presAssocID="{129123AD-0F3B-4070-9294-3819D0113F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CA8F42B-3090-4559-91C3-7303169AF130}" type="pres">
      <dgm:prSet presAssocID="{129123AD-0F3B-4070-9294-3819D0113F3C}" presName="spaceRect" presStyleCnt="0"/>
      <dgm:spPr/>
    </dgm:pt>
    <dgm:pt modelId="{3F7C090C-1417-4895-9CCD-88B60552A428}" type="pres">
      <dgm:prSet presAssocID="{129123AD-0F3B-4070-9294-3819D0113F3C}" presName="parTx" presStyleLbl="revTx" presStyleIdx="1" presStyleCnt="3">
        <dgm:presLayoutVars>
          <dgm:chMax val="0"/>
          <dgm:chPref val="0"/>
        </dgm:presLayoutVars>
      </dgm:prSet>
      <dgm:spPr/>
    </dgm:pt>
    <dgm:pt modelId="{D694B559-6E80-4087-B249-B5DABA172A56}" type="pres">
      <dgm:prSet presAssocID="{53026D23-EC80-4ED7-B9BA-B06887D7FB0A}" presName="sibTrans" presStyleCnt="0"/>
      <dgm:spPr/>
    </dgm:pt>
    <dgm:pt modelId="{A968B5F4-41E2-4F36-B06C-9140E1F2AF2C}" type="pres">
      <dgm:prSet presAssocID="{35E27037-C5A6-4377-9926-CA3989C53A94}" presName="compNode" presStyleCnt="0"/>
      <dgm:spPr/>
    </dgm:pt>
    <dgm:pt modelId="{FB985CCD-559B-4424-A630-98BFA6CD887D}" type="pres">
      <dgm:prSet presAssocID="{35E27037-C5A6-4377-9926-CA3989C53A94}" presName="bgRect" presStyleLbl="bgShp" presStyleIdx="2" presStyleCnt="3"/>
      <dgm:spPr/>
    </dgm:pt>
    <dgm:pt modelId="{5188D5D8-D65B-47EF-98E8-4F770D58F576}" type="pres">
      <dgm:prSet presAssocID="{35E27037-C5A6-4377-9926-CA3989C53A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 Love Face with Solid Fill"/>
        </a:ext>
      </dgm:extLst>
    </dgm:pt>
    <dgm:pt modelId="{342DC868-1C12-4D8A-9638-CA69FBFBE85F}" type="pres">
      <dgm:prSet presAssocID="{35E27037-C5A6-4377-9926-CA3989C53A94}" presName="spaceRect" presStyleCnt="0"/>
      <dgm:spPr/>
    </dgm:pt>
    <dgm:pt modelId="{3163BDEB-BAB2-41E5-AA3D-1084CA46F9B2}" type="pres">
      <dgm:prSet presAssocID="{35E27037-C5A6-4377-9926-CA3989C53A9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B3AB05E-F727-4E67-AECD-90255B07A8D6}" srcId="{DC427AAF-BB24-48AC-9992-6DB90F71C5F2}" destId="{549C7724-E97E-40A5-A6FC-74227A312898}" srcOrd="0" destOrd="0" parTransId="{A7EAB580-7C98-45E6-BC71-22528D702EDB}" sibTransId="{D2B90111-6325-4803-A9EB-CB5353434EDC}"/>
    <dgm:cxn modelId="{0B2F1043-28A3-4B0C-9D68-66C01AFFA8F7}" srcId="{DC427AAF-BB24-48AC-9992-6DB90F71C5F2}" destId="{129123AD-0F3B-4070-9294-3819D0113F3C}" srcOrd="1" destOrd="0" parTransId="{7C890A98-42BB-4089-8EA5-6943BFD9391E}" sibTransId="{53026D23-EC80-4ED7-B9BA-B06887D7FB0A}"/>
    <dgm:cxn modelId="{7EF2F66C-3CCE-4F29-A302-2BF544167670}" type="presOf" srcId="{129123AD-0F3B-4070-9294-3819D0113F3C}" destId="{3F7C090C-1417-4895-9CCD-88B60552A428}" srcOrd="0" destOrd="0" presId="urn:microsoft.com/office/officeart/2018/2/layout/IconVerticalSolidList"/>
    <dgm:cxn modelId="{A3B6EC73-5C2C-4CDC-A6C1-FA00FBA45958}" type="presOf" srcId="{549C7724-E97E-40A5-A6FC-74227A312898}" destId="{CF265254-6547-46AD-8B47-B29010D709C8}" srcOrd="0" destOrd="0" presId="urn:microsoft.com/office/officeart/2018/2/layout/IconVerticalSolidList"/>
    <dgm:cxn modelId="{A1633286-9FF3-4303-8A3F-809DDB8997B4}" type="presOf" srcId="{DC427AAF-BB24-48AC-9992-6DB90F71C5F2}" destId="{349757F5-910F-40C2-B4EA-3C9E0EB2F419}" srcOrd="0" destOrd="0" presId="urn:microsoft.com/office/officeart/2018/2/layout/IconVerticalSolidList"/>
    <dgm:cxn modelId="{AA91A591-F4DD-4E23-AF77-6D7613A8A8CC}" srcId="{DC427AAF-BB24-48AC-9992-6DB90F71C5F2}" destId="{35E27037-C5A6-4377-9926-CA3989C53A94}" srcOrd="2" destOrd="0" parTransId="{FDACFB8D-28C8-46FC-BA59-B38F4D1EC418}" sibTransId="{5532DF29-6D05-400A-ADAE-57D7B892CDC7}"/>
    <dgm:cxn modelId="{2DAF1FA3-3F2E-4CDD-A452-2D81B5487D7F}" type="presOf" srcId="{35E27037-C5A6-4377-9926-CA3989C53A94}" destId="{3163BDEB-BAB2-41E5-AA3D-1084CA46F9B2}" srcOrd="0" destOrd="0" presId="urn:microsoft.com/office/officeart/2018/2/layout/IconVerticalSolidList"/>
    <dgm:cxn modelId="{D35FDD4E-23FE-48A3-B191-EA29AF8809C7}" type="presParOf" srcId="{349757F5-910F-40C2-B4EA-3C9E0EB2F419}" destId="{DD098845-3AD9-4C54-8243-1EDA765A326D}" srcOrd="0" destOrd="0" presId="urn:microsoft.com/office/officeart/2018/2/layout/IconVerticalSolidList"/>
    <dgm:cxn modelId="{884C1004-E1A9-4E4E-ADAE-B5F689F0738F}" type="presParOf" srcId="{DD098845-3AD9-4C54-8243-1EDA765A326D}" destId="{87AACBF6-4BCB-4096-89BA-3AD28CB59555}" srcOrd="0" destOrd="0" presId="urn:microsoft.com/office/officeart/2018/2/layout/IconVerticalSolidList"/>
    <dgm:cxn modelId="{3A00E98F-DE05-4D84-8FBA-182A0482F359}" type="presParOf" srcId="{DD098845-3AD9-4C54-8243-1EDA765A326D}" destId="{11A6AFCF-AE08-4878-BDC8-514F14BC294D}" srcOrd="1" destOrd="0" presId="urn:microsoft.com/office/officeart/2018/2/layout/IconVerticalSolidList"/>
    <dgm:cxn modelId="{ABCCA639-620D-4D29-A859-DC3BF68BBC92}" type="presParOf" srcId="{DD098845-3AD9-4C54-8243-1EDA765A326D}" destId="{6A5D1866-F7F8-4FF2-AB21-6E70F291DCF0}" srcOrd="2" destOrd="0" presId="urn:microsoft.com/office/officeart/2018/2/layout/IconVerticalSolidList"/>
    <dgm:cxn modelId="{D8854DD4-F1B5-44DD-BC62-D7669DB59421}" type="presParOf" srcId="{DD098845-3AD9-4C54-8243-1EDA765A326D}" destId="{CF265254-6547-46AD-8B47-B29010D709C8}" srcOrd="3" destOrd="0" presId="urn:microsoft.com/office/officeart/2018/2/layout/IconVerticalSolidList"/>
    <dgm:cxn modelId="{C884FF9A-963A-45C8-ADC1-176079E1BEF6}" type="presParOf" srcId="{349757F5-910F-40C2-B4EA-3C9E0EB2F419}" destId="{D25AF85F-38F2-4F1C-921F-2AE4D0AE10AF}" srcOrd="1" destOrd="0" presId="urn:microsoft.com/office/officeart/2018/2/layout/IconVerticalSolidList"/>
    <dgm:cxn modelId="{A3710D75-514B-4D41-A913-D066F5CAC783}" type="presParOf" srcId="{349757F5-910F-40C2-B4EA-3C9E0EB2F419}" destId="{A5B41C69-A736-4EB9-B367-0DBC73AA7F4B}" srcOrd="2" destOrd="0" presId="urn:microsoft.com/office/officeart/2018/2/layout/IconVerticalSolidList"/>
    <dgm:cxn modelId="{589CB6C0-3F05-45F7-8C24-A0967C6800EA}" type="presParOf" srcId="{A5B41C69-A736-4EB9-B367-0DBC73AA7F4B}" destId="{2954DFDA-DB77-4B32-AFB2-0CA9C8DA48E7}" srcOrd="0" destOrd="0" presId="urn:microsoft.com/office/officeart/2018/2/layout/IconVerticalSolidList"/>
    <dgm:cxn modelId="{EC79D2A2-A5DE-4FCA-9180-126F8A52463D}" type="presParOf" srcId="{A5B41C69-A736-4EB9-B367-0DBC73AA7F4B}" destId="{72633E52-CADA-48BA-BA7A-533469A20EE8}" srcOrd="1" destOrd="0" presId="urn:microsoft.com/office/officeart/2018/2/layout/IconVerticalSolidList"/>
    <dgm:cxn modelId="{87F13EC8-D806-43FF-B6BB-1AA9F97E5869}" type="presParOf" srcId="{A5B41C69-A736-4EB9-B367-0DBC73AA7F4B}" destId="{ACA8F42B-3090-4559-91C3-7303169AF130}" srcOrd="2" destOrd="0" presId="urn:microsoft.com/office/officeart/2018/2/layout/IconVerticalSolidList"/>
    <dgm:cxn modelId="{23D1883E-1D3D-4AD2-890B-AC24C9181D95}" type="presParOf" srcId="{A5B41C69-A736-4EB9-B367-0DBC73AA7F4B}" destId="{3F7C090C-1417-4895-9CCD-88B60552A428}" srcOrd="3" destOrd="0" presId="urn:microsoft.com/office/officeart/2018/2/layout/IconVerticalSolidList"/>
    <dgm:cxn modelId="{8E861D71-F736-4BD7-BCEC-8914C76540BC}" type="presParOf" srcId="{349757F5-910F-40C2-B4EA-3C9E0EB2F419}" destId="{D694B559-6E80-4087-B249-B5DABA172A56}" srcOrd="3" destOrd="0" presId="urn:microsoft.com/office/officeart/2018/2/layout/IconVerticalSolidList"/>
    <dgm:cxn modelId="{A9B91BBF-B3B2-4426-B43B-54BF35845A6F}" type="presParOf" srcId="{349757F5-910F-40C2-B4EA-3C9E0EB2F419}" destId="{A968B5F4-41E2-4F36-B06C-9140E1F2AF2C}" srcOrd="4" destOrd="0" presId="urn:microsoft.com/office/officeart/2018/2/layout/IconVerticalSolidList"/>
    <dgm:cxn modelId="{DE10E140-2112-40C3-8A90-A4133339FE2A}" type="presParOf" srcId="{A968B5F4-41E2-4F36-B06C-9140E1F2AF2C}" destId="{FB985CCD-559B-4424-A630-98BFA6CD887D}" srcOrd="0" destOrd="0" presId="urn:microsoft.com/office/officeart/2018/2/layout/IconVerticalSolidList"/>
    <dgm:cxn modelId="{F72047CA-3931-4DF8-9461-8535CB2CA338}" type="presParOf" srcId="{A968B5F4-41E2-4F36-B06C-9140E1F2AF2C}" destId="{5188D5D8-D65B-47EF-98E8-4F770D58F576}" srcOrd="1" destOrd="0" presId="urn:microsoft.com/office/officeart/2018/2/layout/IconVerticalSolidList"/>
    <dgm:cxn modelId="{1B6F14B6-2811-4940-84CC-879526B35B9D}" type="presParOf" srcId="{A968B5F4-41E2-4F36-B06C-9140E1F2AF2C}" destId="{342DC868-1C12-4D8A-9638-CA69FBFBE85F}" srcOrd="2" destOrd="0" presId="urn:microsoft.com/office/officeart/2018/2/layout/IconVerticalSolidList"/>
    <dgm:cxn modelId="{45DE0954-3059-44DA-9007-274C0E0AB67E}" type="presParOf" srcId="{A968B5F4-41E2-4F36-B06C-9140E1F2AF2C}" destId="{3163BDEB-BAB2-41E5-AA3D-1084CA46F9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8577F0-644E-419C-8A55-A163343E55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4F148553-E2A7-4900-979E-A9BD3E3F2A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Learning opportunities are distributed across time</a:t>
          </a:r>
        </a:p>
      </dgm:t>
    </dgm:pt>
    <dgm:pt modelId="{7BC1CA48-8F06-4E1E-8C0F-7848D4959DD2}" type="parTrans" cxnId="{47C4E2F3-C706-46DD-9638-0442AEA2577A}">
      <dgm:prSet/>
      <dgm:spPr/>
      <dgm:t>
        <a:bodyPr/>
        <a:lstStyle/>
        <a:p>
          <a:endParaRPr lang="en-US"/>
        </a:p>
      </dgm:t>
    </dgm:pt>
    <dgm:pt modelId="{D3F61194-72C5-4B0D-A3DD-5072BB2A0CF4}" type="sibTrans" cxnId="{47C4E2F3-C706-46DD-9638-0442AEA2577A}">
      <dgm:prSet/>
      <dgm:spPr/>
      <dgm:t>
        <a:bodyPr/>
        <a:lstStyle/>
        <a:p>
          <a:endParaRPr lang="en-US"/>
        </a:p>
      </dgm:t>
    </dgm:pt>
    <dgm:pt modelId="{390686DB-A4D6-48F0-A46A-53F3473BDD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Include sufficient number of contacts with PD specialists and practitioners</a:t>
          </a:r>
        </a:p>
      </dgm:t>
    </dgm:pt>
    <dgm:pt modelId="{5519CF49-6352-48B6-97EB-CE4E05A6B119}" type="parTrans" cxnId="{9C615677-6897-4A0F-8502-1B70CB93523A}">
      <dgm:prSet/>
      <dgm:spPr/>
      <dgm:t>
        <a:bodyPr/>
        <a:lstStyle/>
        <a:p>
          <a:endParaRPr lang="en-US"/>
        </a:p>
      </dgm:t>
    </dgm:pt>
    <dgm:pt modelId="{B0D4D371-A1C2-4D8F-ACB9-B78292CBA881}" type="sibTrans" cxnId="{9C615677-6897-4A0F-8502-1B70CB93523A}">
      <dgm:prSet/>
      <dgm:spPr/>
      <dgm:t>
        <a:bodyPr/>
        <a:lstStyle/>
        <a:p>
          <a:endParaRPr lang="en-US"/>
        </a:p>
      </dgm:t>
    </dgm:pt>
    <dgm:pt modelId="{DE87822E-3451-4348-81DD-4409F92488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Recommended in‐service dosage: at least 20 hours distributed over 15‐ 20 weeks or sessions</a:t>
          </a:r>
        </a:p>
      </dgm:t>
    </dgm:pt>
    <dgm:pt modelId="{A22AC5E6-664C-4444-B15F-FFEA564B0174}" type="parTrans" cxnId="{653A1D3F-E916-4192-80EB-B6499677DFD2}">
      <dgm:prSet/>
      <dgm:spPr/>
      <dgm:t>
        <a:bodyPr/>
        <a:lstStyle/>
        <a:p>
          <a:endParaRPr lang="en-US"/>
        </a:p>
      </dgm:t>
    </dgm:pt>
    <dgm:pt modelId="{3F7F4632-4370-477E-8B4C-C4FA7DE150CE}" type="sibTrans" cxnId="{653A1D3F-E916-4192-80EB-B6499677DFD2}">
      <dgm:prSet/>
      <dgm:spPr/>
      <dgm:t>
        <a:bodyPr/>
        <a:lstStyle/>
        <a:p>
          <a:endParaRPr lang="en-US"/>
        </a:p>
      </dgm:t>
    </dgm:pt>
    <dgm:pt modelId="{CFD46DC6-43A5-4657-81FB-F984FEA7C93B}" type="pres">
      <dgm:prSet presAssocID="{4A8577F0-644E-419C-8A55-A163343E556F}" presName="root" presStyleCnt="0">
        <dgm:presLayoutVars>
          <dgm:dir/>
          <dgm:resizeHandles val="exact"/>
        </dgm:presLayoutVars>
      </dgm:prSet>
      <dgm:spPr/>
    </dgm:pt>
    <dgm:pt modelId="{61AE85EB-1161-40AD-9EFE-18BC66931187}" type="pres">
      <dgm:prSet presAssocID="{4F148553-E2A7-4900-979E-A9BD3E3F2AA0}" presName="compNode" presStyleCnt="0"/>
      <dgm:spPr/>
    </dgm:pt>
    <dgm:pt modelId="{561DDB80-BD9B-42F3-AFE9-660B47E415FB}" type="pres">
      <dgm:prSet presAssocID="{4F148553-E2A7-4900-979E-A9BD3E3F2AA0}" presName="bgRect" presStyleLbl="bgShp" presStyleIdx="0" presStyleCnt="3"/>
      <dgm:spPr/>
    </dgm:pt>
    <dgm:pt modelId="{F0849536-D65D-4EA6-8878-DAD2A7E2E50F}" type="pres">
      <dgm:prSet presAssocID="{4F148553-E2A7-4900-979E-A9BD3E3F2A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A10CE922-FA0B-476D-9B84-63BE4D9DFC51}" type="pres">
      <dgm:prSet presAssocID="{4F148553-E2A7-4900-979E-A9BD3E3F2AA0}" presName="spaceRect" presStyleCnt="0"/>
      <dgm:spPr/>
    </dgm:pt>
    <dgm:pt modelId="{6D204C46-757A-4B4B-B0F5-BAB031CD5660}" type="pres">
      <dgm:prSet presAssocID="{4F148553-E2A7-4900-979E-A9BD3E3F2AA0}" presName="parTx" presStyleLbl="revTx" presStyleIdx="0" presStyleCnt="3">
        <dgm:presLayoutVars>
          <dgm:chMax val="0"/>
          <dgm:chPref val="0"/>
        </dgm:presLayoutVars>
      </dgm:prSet>
      <dgm:spPr/>
    </dgm:pt>
    <dgm:pt modelId="{9AA60846-74C0-4BAD-AE25-ED3866CEFC7D}" type="pres">
      <dgm:prSet presAssocID="{D3F61194-72C5-4B0D-A3DD-5072BB2A0CF4}" presName="sibTrans" presStyleCnt="0"/>
      <dgm:spPr/>
    </dgm:pt>
    <dgm:pt modelId="{734B5271-3005-4EE8-9FBA-786A9203FC7F}" type="pres">
      <dgm:prSet presAssocID="{390686DB-A4D6-48F0-A46A-53F3473BDDAA}" presName="compNode" presStyleCnt="0"/>
      <dgm:spPr/>
    </dgm:pt>
    <dgm:pt modelId="{3E1DC1FF-FAFA-4F4B-9DAD-3A8D6AB1CDB3}" type="pres">
      <dgm:prSet presAssocID="{390686DB-A4D6-48F0-A46A-53F3473BDDAA}" presName="bgRect" presStyleLbl="bgShp" presStyleIdx="1" presStyleCnt="3"/>
      <dgm:spPr/>
    </dgm:pt>
    <dgm:pt modelId="{5AA5A311-55CC-4EFD-AFE9-985E85D259B2}" type="pres">
      <dgm:prSet presAssocID="{390686DB-A4D6-48F0-A46A-53F3473BDDA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C634533-F9C4-448E-BAD2-9C9642E10157}" type="pres">
      <dgm:prSet presAssocID="{390686DB-A4D6-48F0-A46A-53F3473BDDAA}" presName="spaceRect" presStyleCnt="0"/>
      <dgm:spPr/>
    </dgm:pt>
    <dgm:pt modelId="{253C26D1-83CE-487B-BE77-45F6E4960BFA}" type="pres">
      <dgm:prSet presAssocID="{390686DB-A4D6-48F0-A46A-53F3473BDDAA}" presName="parTx" presStyleLbl="revTx" presStyleIdx="1" presStyleCnt="3">
        <dgm:presLayoutVars>
          <dgm:chMax val="0"/>
          <dgm:chPref val="0"/>
        </dgm:presLayoutVars>
      </dgm:prSet>
      <dgm:spPr/>
    </dgm:pt>
    <dgm:pt modelId="{ED47DCC4-884B-4B91-95E0-6DDB59E42720}" type="pres">
      <dgm:prSet presAssocID="{B0D4D371-A1C2-4D8F-ACB9-B78292CBA881}" presName="sibTrans" presStyleCnt="0"/>
      <dgm:spPr/>
    </dgm:pt>
    <dgm:pt modelId="{FC9956DB-0290-4BBA-AA32-F5182AF1DF73}" type="pres">
      <dgm:prSet presAssocID="{DE87822E-3451-4348-81DD-4409F9248860}" presName="compNode" presStyleCnt="0"/>
      <dgm:spPr/>
    </dgm:pt>
    <dgm:pt modelId="{BEA01A2A-6F67-4B7A-9347-74E2370F0E22}" type="pres">
      <dgm:prSet presAssocID="{DE87822E-3451-4348-81DD-4409F9248860}" presName="bgRect" presStyleLbl="bgShp" presStyleIdx="2" presStyleCnt="3"/>
      <dgm:spPr/>
    </dgm:pt>
    <dgm:pt modelId="{C38A95A0-AD40-4740-B36D-BD8FD55A2BEB}" type="pres">
      <dgm:prSet presAssocID="{DE87822E-3451-4348-81DD-4409F92488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5FE130D-0AE6-4BF7-A6AF-FBB3DF581D43}" type="pres">
      <dgm:prSet presAssocID="{DE87822E-3451-4348-81DD-4409F9248860}" presName="spaceRect" presStyleCnt="0"/>
      <dgm:spPr/>
    </dgm:pt>
    <dgm:pt modelId="{B2B4CB9C-A6FA-44CB-BD5F-EFE55B61A6AA}" type="pres">
      <dgm:prSet presAssocID="{DE87822E-3451-4348-81DD-4409F924886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53A1D3F-E916-4192-80EB-B6499677DFD2}" srcId="{4A8577F0-644E-419C-8A55-A163343E556F}" destId="{DE87822E-3451-4348-81DD-4409F9248860}" srcOrd="2" destOrd="0" parTransId="{A22AC5E6-664C-4444-B15F-FFEA564B0174}" sibTransId="{3F7F4632-4370-477E-8B4C-C4FA7DE150CE}"/>
    <dgm:cxn modelId="{9C615677-6897-4A0F-8502-1B70CB93523A}" srcId="{4A8577F0-644E-419C-8A55-A163343E556F}" destId="{390686DB-A4D6-48F0-A46A-53F3473BDDAA}" srcOrd="1" destOrd="0" parTransId="{5519CF49-6352-48B6-97EB-CE4E05A6B119}" sibTransId="{B0D4D371-A1C2-4D8F-ACB9-B78292CBA881}"/>
    <dgm:cxn modelId="{01EC218D-1FC9-498C-A6A3-EF44165A7F21}" type="presOf" srcId="{4A8577F0-644E-419C-8A55-A163343E556F}" destId="{CFD46DC6-43A5-4657-81FB-F984FEA7C93B}" srcOrd="0" destOrd="0" presId="urn:microsoft.com/office/officeart/2018/2/layout/IconVerticalSolidList"/>
    <dgm:cxn modelId="{4F8F52A3-4F21-42E3-88BD-59CE2DC44F9C}" type="presOf" srcId="{DE87822E-3451-4348-81DD-4409F9248860}" destId="{B2B4CB9C-A6FA-44CB-BD5F-EFE55B61A6AA}" srcOrd="0" destOrd="0" presId="urn:microsoft.com/office/officeart/2018/2/layout/IconVerticalSolidList"/>
    <dgm:cxn modelId="{99AC86B4-BFE2-44AF-88E2-B7A618CC3445}" type="presOf" srcId="{4F148553-E2A7-4900-979E-A9BD3E3F2AA0}" destId="{6D204C46-757A-4B4B-B0F5-BAB031CD5660}" srcOrd="0" destOrd="0" presId="urn:microsoft.com/office/officeart/2018/2/layout/IconVerticalSolidList"/>
    <dgm:cxn modelId="{C8769DEB-5963-4EDC-AA99-F9C6AB3E1DC6}" type="presOf" srcId="{390686DB-A4D6-48F0-A46A-53F3473BDDAA}" destId="{253C26D1-83CE-487B-BE77-45F6E4960BFA}" srcOrd="0" destOrd="0" presId="urn:microsoft.com/office/officeart/2018/2/layout/IconVerticalSolidList"/>
    <dgm:cxn modelId="{47C4E2F3-C706-46DD-9638-0442AEA2577A}" srcId="{4A8577F0-644E-419C-8A55-A163343E556F}" destId="{4F148553-E2A7-4900-979E-A9BD3E3F2AA0}" srcOrd="0" destOrd="0" parTransId="{7BC1CA48-8F06-4E1E-8C0F-7848D4959DD2}" sibTransId="{D3F61194-72C5-4B0D-A3DD-5072BB2A0CF4}"/>
    <dgm:cxn modelId="{218E2A71-3DFA-4A33-B57D-D6D8AEA75E9F}" type="presParOf" srcId="{CFD46DC6-43A5-4657-81FB-F984FEA7C93B}" destId="{61AE85EB-1161-40AD-9EFE-18BC66931187}" srcOrd="0" destOrd="0" presId="urn:microsoft.com/office/officeart/2018/2/layout/IconVerticalSolidList"/>
    <dgm:cxn modelId="{28EA98E3-E5D1-4DD0-96A6-8A5EB10972EB}" type="presParOf" srcId="{61AE85EB-1161-40AD-9EFE-18BC66931187}" destId="{561DDB80-BD9B-42F3-AFE9-660B47E415FB}" srcOrd="0" destOrd="0" presId="urn:microsoft.com/office/officeart/2018/2/layout/IconVerticalSolidList"/>
    <dgm:cxn modelId="{2FD62D39-3401-4A9A-8966-39534EAFF875}" type="presParOf" srcId="{61AE85EB-1161-40AD-9EFE-18BC66931187}" destId="{F0849536-D65D-4EA6-8878-DAD2A7E2E50F}" srcOrd="1" destOrd="0" presId="urn:microsoft.com/office/officeart/2018/2/layout/IconVerticalSolidList"/>
    <dgm:cxn modelId="{840942E3-221E-46D7-8741-A768A39DBA35}" type="presParOf" srcId="{61AE85EB-1161-40AD-9EFE-18BC66931187}" destId="{A10CE922-FA0B-476D-9B84-63BE4D9DFC51}" srcOrd="2" destOrd="0" presId="urn:microsoft.com/office/officeart/2018/2/layout/IconVerticalSolidList"/>
    <dgm:cxn modelId="{64063671-59EC-42B2-AAD3-214AF92A6433}" type="presParOf" srcId="{61AE85EB-1161-40AD-9EFE-18BC66931187}" destId="{6D204C46-757A-4B4B-B0F5-BAB031CD5660}" srcOrd="3" destOrd="0" presId="urn:microsoft.com/office/officeart/2018/2/layout/IconVerticalSolidList"/>
    <dgm:cxn modelId="{FB8426D9-B19E-45F2-B814-9DA0FBA9ED9C}" type="presParOf" srcId="{CFD46DC6-43A5-4657-81FB-F984FEA7C93B}" destId="{9AA60846-74C0-4BAD-AE25-ED3866CEFC7D}" srcOrd="1" destOrd="0" presId="urn:microsoft.com/office/officeart/2018/2/layout/IconVerticalSolidList"/>
    <dgm:cxn modelId="{20CB5302-9DB3-47EE-97D5-4F8C6113D7C5}" type="presParOf" srcId="{CFD46DC6-43A5-4657-81FB-F984FEA7C93B}" destId="{734B5271-3005-4EE8-9FBA-786A9203FC7F}" srcOrd="2" destOrd="0" presId="urn:microsoft.com/office/officeart/2018/2/layout/IconVerticalSolidList"/>
    <dgm:cxn modelId="{AC9D3124-1799-4C39-BBAA-D66C7B88F1E3}" type="presParOf" srcId="{734B5271-3005-4EE8-9FBA-786A9203FC7F}" destId="{3E1DC1FF-FAFA-4F4B-9DAD-3A8D6AB1CDB3}" srcOrd="0" destOrd="0" presId="urn:microsoft.com/office/officeart/2018/2/layout/IconVerticalSolidList"/>
    <dgm:cxn modelId="{A86CC5F3-73DF-41B3-9F03-561A5D4FEBF7}" type="presParOf" srcId="{734B5271-3005-4EE8-9FBA-786A9203FC7F}" destId="{5AA5A311-55CC-4EFD-AFE9-985E85D259B2}" srcOrd="1" destOrd="0" presId="urn:microsoft.com/office/officeart/2018/2/layout/IconVerticalSolidList"/>
    <dgm:cxn modelId="{3A9BA797-241F-4AEC-8022-0D107710A42B}" type="presParOf" srcId="{734B5271-3005-4EE8-9FBA-786A9203FC7F}" destId="{CC634533-F9C4-448E-BAD2-9C9642E10157}" srcOrd="2" destOrd="0" presId="urn:microsoft.com/office/officeart/2018/2/layout/IconVerticalSolidList"/>
    <dgm:cxn modelId="{E075D718-EC17-4676-B29C-5F11E751FDEB}" type="presParOf" srcId="{734B5271-3005-4EE8-9FBA-786A9203FC7F}" destId="{253C26D1-83CE-487B-BE77-45F6E4960BFA}" srcOrd="3" destOrd="0" presId="urn:microsoft.com/office/officeart/2018/2/layout/IconVerticalSolidList"/>
    <dgm:cxn modelId="{03D47D5F-11A1-41BB-984F-8805308A651D}" type="presParOf" srcId="{CFD46DC6-43A5-4657-81FB-F984FEA7C93B}" destId="{ED47DCC4-884B-4B91-95E0-6DDB59E42720}" srcOrd="3" destOrd="0" presId="urn:microsoft.com/office/officeart/2018/2/layout/IconVerticalSolidList"/>
    <dgm:cxn modelId="{1C02FEAC-8EC7-461A-A67B-F14A1276E1F9}" type="presParOf" srcId="{CFD46DC6-43A5-4657-81FB-F984FEA7C93B}" destId="{FC9956DB-0290-4BBA-AA32-F5182AF1DF73}" srcOrd="4" destOrd="0" presId="urn:microsoft.com/office/officeart/2018/2/layout/IconVerticalSolidList"/>
    <dgm:cxn modelId="{52042F17-C605-41EB-B12C-1E2F18EDF0E2}" type="presParOf" srcId="{FC9956DB-0290-4BBA-AA32-F5182AF1DF73}" destId="{BEA01A2A-6F67-4B7A-9347-74E2370F0E22}" srcOrd="0" destOrd="0" presId="urn:microsoft.com/office/officeart/2018/2/layout/IconVerticalSolidList"/>
    <dgm:cxn modelId="{6AD9BAA9-E04F-409D-A92A-8FB0E6AF2B23}" type="presParOf" srcId="{FC9956DB-0290-4BBA-AA32-F5182AF1DF73}" destId="{C38A95A0-AD40-4740-B36D-BD8FD55A2BEB}" srcOrd="1" destOrd="0" presId="urn:microsoft.com/office/officeart/2018/2/layout/IconVerticalSolidList"/>
    <dgm:cxn modelId="{04CE0F60-2056-4F4F-80AA-0142F4948E39}" type="presParOf" srcId="{FC9956DB-0290-4BBA-AA32-F5182AF1DF73}" destId="{85FE130D-0AE6-4BF7-A6AF-FBB3DF581D43}" srcOrd="2" destOrd="0" presId="urn:microsoft.com/office/officeart/2018/2/layout/IconVerticalSolidList"/>
    <dgm:cxn modelId="{485DB47B-A589-43AE-81BC-1A43C189DDAD}" type="presParOf" srcId="{FC9956DB-0290-4BBA-AA32-F5182AF1DF73}" destId="{B2B4CB9C-A6FA-44CB-BD5F-EFE55B61A6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8EF776-C29B-4E7C-AA69-A0C36B4541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DABE6BCF-AAEC-4C52-8952-57E63BF03041}">
      <dgm:prSet/>
      <dgm:spPr/>
      <dgm:t>
        <a:bodyPr/>
        <a:lstStyle/>
        <a:p>
          <a:r>
            <a:rPr lang="en-US" dirty="0"/>
            <a:t>Include as many features as possible to increase the likelihood of greater training effects</a:t>
          </a:r>
        </a:p>
      </dgm:t>
    </dgm:pt>
    <dgm:pt modelId="{28A0904E-9C5D-4193-8789-540BE8EFA9F3}" type="parTrans" cxnId="{1C5CB39D-B59A-4D2F-8EC5-F8CFBD0F92A5}">
      <dgm:prSet/>
      <dgm:spPr/>
      <dgm:t>
        <a:bodyPr/>
        <a:lstStyle/>
        <a:p>
          <a:endParaRPr lang="en-US"/>
        </a:p>
      </dgm:t>
    </dgm:pt>
    <dgm:pt modelId="{C3D6C6E0-4896-41CA-9ADE-07B620807F76}" type="sibTrans" cxnId="{1C5CB39D-B59A-4D2F-8EC5-F8CFBD0F92A5}">
      <dgm:prSet/>
      <dgm:spPr/>
      <dgm:t>
        <a:bodyPr/>
        <a:lstStyle/>
        <a:p>
          <a:endParaRPr lang="en-US"/>
        </a:p>
      </dgm:t>
    </dgm:pt>
    <dgm:pt modelId="{E29A0F03-107C-4342-B6EE-C5D1696BEBD1}">
      <dgm:prSet/>
      <dgm:spPr/>
      <dgm:t>
        <a:bodyPr/>
        <a:lstStyle/>
        <a:p>
          <a:r>
            <a:rPr lang="en-US" dirty="0"/>
            <a:t>Include more hours of job‐embedded authentic learning opportunities</a:t>
          </a:r>
        </a:p>
      </dgm:t>
    </dgm:pt>
    <dgm:pt modelId="{1BAC12E7-3A16-40B4-94BB-077871D4E2B0}" type="parTrans" cxnId="{34E2BD1F-E20B-41AC-9953-CAAB2A8383EE}">
      <dgm:prSet/>
      <dgm:spPr/>
      <dgm:t>
        <a:bodyPr/>
        <a:lstStyle/>
        <a:p>
          <a:endParaRPr lang="en-US"/>
        </a:p>
      </dgm:t>
    </dgm:pt>
    <dgm:pt modelId="{19A80620-7025-4CD1-8F16-3EFA2D2A0707}" type="sibTrans" cxnId="{34E2BD1F-E20B-41AC-9953-CAAB2A8383EE}">
      <dgm:prSet/>
      <dgm:spPr/>
      <dgm:t>
        <a:bodyPr/>
        <a:lstStyle/>
        <a:p>
          <a:endParaRPr lang="en-US"/>
        </a:p>
      </dgm:t>
    </dgm:pt>
    <dgm:pt modelId="{7FA9629B-E272-40BF-9F51-1C043D520F1E}">
      <dgm:prSet/>
      <dgm:spPr/>
      <dgm:t>
        <a:bodyPr/>
        <a:lstStyle/>
        <a:p>
          <a:r>
            <a:rPr lang="en-US" dirty="0"/>
            <a:t>Train smaller number of participants (20 or less) when trying to change practices</a:t>
          </a:r>
        </a:p>
      </dgm:t>
    </dgm:pt>
    <dgm:pt modelId="{3A71912E-9164-4770-9EFD-58D7BB9D4543}" type="parTrans" cxnId="{DAD5798A-554E-47E6-A672-6528D0B99DEE}">
      <dgm:prSet/>
      <dgm:spPr/>
      <dgm:t>
        <a:bodyPr/>
        <a:lstStyle/>
        <a:p>
          <a:endParaRPr lang="en-US"/>
        </a:p>
      </dgm:t>
    </dgm:pt>
    <dgm:pt modelId="{0CF21A02-EF5D-4F15-99BC-4D3286518798}" type="sibTrans" cxnId="{DAD5798A-554E-47E6-A672-6528D0B99DEE}">
      <dgm:prSet/>
      <dgm:spPr/>
      <dgm:t>
        <a:bodyPr/>
        <a:lstStyle/>
        <a:p>
          <a:endParaRPr lang="en-US"/>
        </a:p>
      </dgm:t>
    </dgm:pt>
    <dgm:pt modelId="{A9B05322-903A-40C7-8FBF-AC1C7A204B4F}" type="pres">
      <dgm:prSet presAssocID="{318EF776-C29B-4E7C-AA69-A0C36B454140}" presName="root" presStyleCnt="0">
        <dgm:presLayoutVars>
          <dgm:dir/>
          <dgm:resizeHandles val="exact"/>
        </dgm:presLayoutVars>
      </dgm:prSet>
      <dgm:spPr/>
    </dgm:pt>
    <dgm:pt modelId="{0BAAE119-2DBE-4186-9C87-B953BEEA2654}" type="pres">
      <dgm:prSet presAssocID="{DABE6BCF-AAEC-4C52-8952-57E63BF03041}" presName="compNode" presStyleCnt="0"/>
      <dgm:spPr/>
    </dgm:pt>
    <dgm:pt modelId="{4A58AA24-A848-4D64-AFB5-CF765C2953BC}" type="pres">
      <dgm:prSet presAssocID="{DABE6BCF-AAEC-4C52-8952-57E63BF03041}" presName="bgRect" presStyleLbl="bgShp" presStyleIdx="0" presStyleCnt="3"/>
      <dgm:spPr/>
    </dgm:pt>
    <dgm:pt modelId="{8B8716D2-5401-4A16-8F72-58DBE019E885}" type="pres">
      <dgm:prSet presAssocID="{DABE6BCF-AAEC-4C52-8952-57E63BF030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C7BBD27D-5BE4-46B5-9C95-F6E29F64570A}" type="pres">
      <dgm:prSet presAssocID="{DABE6BCF-AAEC-4C52-8952-57E63BF03041}" presName="spaceRect" presStyleCnt="0"/>
      <dgm:spPr/>
    </dgm:pt>
    <dgm:pt modelId="{8ED22600-7D3B-4403-96B3-F1524B8BDD16}" type="pres">
      <dgm:prSet presAssocID="{DABE6BCF-AAEC-4C52-8952-57E63BF03041}" presName="parTx" presStyleLbl="revTx" presStyleIdx="0" presStyleCnt="3">
        <dgm:presLayoutVars>
          <dgm:chMax val="0"/>
          <dgm:chPref val="0"/>
        </dgm:presLayoutVars>
      </dgm:prSet>
      <dgm:spPr/>
    </dgm:pt>
    <dgm:pt modelId="{06E2352E-1C57-4207-861C-46ECAE732DBD}" type="pres">
      <dgm:prSet presAssocID="{C3D6C6E0-4896-41CA-9ADE-07B620807F76}" presName="sibTrans" presStyleCnt="0"/>
      <dgm:spPr/>
    </dgm:pt>
    <dgm:pt modelId="{17F58E6F-EB7E-40F4-AD8A-F91D9BB5875E}" type="pres">
      <dgm:prSet presAssocID="{E29A0F03-107C-4342-B6EE-C5D1696BEBD1}" presName="compNode" presStyleCnt="0"/>
      <dgm:spPr/>
    </dgm:pt>
    <dgm:pt modelId="{E805D689-3D0A-4DF8-8B9D-BAD96A575C93}" type="pres">
      <dgm:prSet presAssocID="{E29A0F03-107C-4342-B6EE-C5D1696BEBD1}" presName="bgRect" presStyleLbl="bgShp" presStyleIdx="1" presStyleCnt="3"/>
      <dgm:spPr/>
    </dgm:pt>
    <dgm:pt modelId="{D939ADBA-CACD-4CDF-8378-7587347B9F8E}" type="pres">
      <dgm:prSet presAssocID="{E29A0F03-107C-4342-B6EE-C5D1696BEBD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DB8942D-4F37-491D-97F9-37941E6CC097}" type="pres">
      <dgm:prSet presAssocID="{E29A0F03-107C-4342-B6EE-C5D1696BEBD1}" presName="spaceRect" presStyleCnt="0"/>
      <dgm:spPr/>
    </dgm:pt>
    <dgm:pt modelId="{F424D280-C740-4E76-8539-F2313BFAC62D}" type="pres">
      <dgm:prSet presAssocID="{E29A0F03-107C-4342-B6EE-C5D1696BEBD1}" presName="parTx" presStyleLbl="revTx" presStyleIdx="1" presStyleCnt="3">
        <dgm:presLayoutVars>
          <dgm:chMax val="0"/>
          <dgm:chPref val="0"/>
        </dgm:presLayoutVars>
      </dgm:prSet>
      <dgm:spPr/>
    </dgm:pt>
    <dgm:pt modelId="{67658938-CB51-4F24-B529-03F423EB6663}" type="pres">
      <dgm:prSet presAssocID="{19A80620-7025-4CD1-8F16-3EFA2D2A0707}" presName="sibTrans" presStyleCnt="0"/>
      <dgm:spPr/>
    </dgm:pt>
    <dgm:pt modelId="{BDDE897A-5253-439F-BCB2-134D14C3703F}" type="pres">
      <dgm:prSet presAssocID="{7FA9629B-E272-40BF-9F51-1C043D520F1E}" presName="compNode" presStyleCnt="0"/>
      <dgm:spPr/>
    </dgm:pt>
    <dgm:pt modelId="{4424545E-5A35-4BE4-A704-BBA5B4E4CDD5}" type="pres">
      <dgm:prSet presAssocID="{7FA9629B-E272-40BF-9F51-1C043D520F1E}" presName="bgRect" presStyleLbl="bgShp" presStyleIdx="2" presStyleCnt="3"/>
      <dgm:spPr/>
    </dgm:pt>
    <dgm:pt modelId="{A9ADC5E9-EF98-48A4-8AE9-F2A90352FBAD}" type="pres">
      <dgm:prSet presAssocID="{7FA9629B-E272-40BF-9F51-1C043D520F1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2FA68537-F470-4550-999D-7B580663BF68}" type="pres">
      <dgm:prSet presAssocID="{7FA9629B-E272-40BF-9F51-1C043D520F1E}" presName="spaceRect" presStyleCnt="0"/>
      <dgm:spPr/>
    </dgm:pt>
    <dgm:pt modelId="{2DF87624-B441-4590-B748-85046691678F}" type="pres">
      <dgm:prSet presAssocID="{7FA9629B-E272-40BF-9F51-1C043D520F1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742711B-8E3A-4639-B548-9281BAFD2B94}" type="presOf" srcId="{318EF776-C29B-4E7C-AA69-A0C36B454140}" destId="{A9B05322-903A-40C7-8FBF-AC1C7A204B4F}" srcOrd="0" destOrd="0" presId="urn:microsoft.com/office/officeart/2018/2/layout/IconVerticalSolidList"/>
    <dgm:cxn modelId="{34E2BD1F-E20B-41AC-9953-CAAB2A8383EE}" srcId="{318EF776-C29B-4E7C-AA69-A0C36B454140}" destId="{E29A0F03-107C-4342-B6EE-C5D1696BEBD1}" srcOrd="1" destOrd="0" parTransId="{1BAC12E7-3A16-40B4-94BB-077871D4E2B0}" sibTransId="{19A80620-7025-4CD1-8F16-3EFA2D2A0707}"/>
    <dgm:cxn modelId="{5D4FE933-C728-4057-9A5B-69DB639BF594}" type="presOf" srcId="{DABE6BCF-AAEC-4C52-8952-57E63BF03041}" destId="{8ED22600-7D3B-4403-96B3-F1524B8BDD16}" srcOrd="0" destOrd="0" presId="urn:microsoft.com/office/officeart/2018/2/layout/IconVerticalSolidList"/>
    <dgm:cxn modelId="{34641D36-48D5-4C49-868E-73CF9251726C}" type="presOf" srcId="{7FA9629B-E272-40BF-9F51-1C043D520F1E}" destId="{2DF87624-B441-4590-B748-85046691678F}" srcOrd="0" destOrd="0" presId="urn:microsoft.com/office/officeart/2018/2/layout/IconVerticalSolidList"/>
    <dgm:cxn modelId="{DAD5798A-554E-47E6-A672-6528D0B99DEE}" srcId="{318EF776-C29B-4E7C-AA69-A0C36B454140}" destId="{7FA9629B-E272-40BF-9F51-1C043D520F1E}" srcOrd="2" destOrd="0" parTransId="{3A71912E-9164-4770-9EFD-58D7BB9D4543}" sibTransId="{0CF21A02-EF5D-4F15-99BC-4D3286518798}"/>
    <dgm:cxn modelId="{1C5CB39D-B59A-4D2F-8EC5-F8CFBD0F92A5}" srcId="{318EF776-C29B-4E7C-AA69-A0C36B454140}" destId="{DABE6BCF-AAEC-4C52-8952-57E63BF03041}" srcOrd="0" destOrd="0" parTransId="{28A0904E-9C5D-4193-8789-540BE8EFA9F3}" sibTransId="{C3D6C6E0-4896-41CA-9ADE-07B620807F76}"/>
    <dgm:cxn modelId="{D588C7F5-E4B3-448D-927F-8BF4DA37C524}" type="presOf" srcId="{E29A0F03-107C-4342-B6EE-C5D1696BEBD1}" destId="{F424D280-C740-4E76-8539-F2313BFAC62D}" srcOrd="0" destOrd="0" presId="urn:microsoft.com/office/officeart/2018/2/layout/IconVerticalSolidList"/>
    <dgm:cxn modelId="{ABC9A20D-D88D-46F1-842D-89BE52EBDDAF}" type="presParOf" srcId="{A9B05322-903A-40C7-8FBF-AC1C7A204B4F}" destId="{0BAAE119-2DBE-4186-9C87-B953BEEA2654}" srcOrd="0" destOrd="0" presId="urn:microsoft.com/office/officeart/2018/2/layout/IconVerticalSolidList"/>
    <dgm:cxn modelId="{AA27186A-DFB6-4A99-9645-6249F88C8BE5}" type="presParOf" srcId="{0BAAE119-2DBE-4186-9C87-B953BEEA2654}" destId="{4A58AA24-A848-4D64-AFB5-CF765C2953BC}" srcOrd="0" destOrd="0" presId="urn:microsoft.com/office/officeart/2018/2/layout/IconVerticalSolidList"/>
    <dgm:cxn modelId="{F8A32E16-CE23-4C93-AF39-3552D30356CA}" type="presParOf" srcId="{0BAAE119-2DBE-4186-9C87-B953BEEA2654}" destId="{8B8716D2-5401-4A16-8F72-58DBE019E885}" srcOrd="1" destOrd="0" presId="urn:microsoft.com/office/officeart/2018/2/layout/IconVerticalSolidList"/>
    <dgm:cxn modelId="{E214D8F8-11C1-4811-A043-4717CD846576}" type="presParOf" srcId="{0BAAE119-2DBE-4186-9C87-B953BEEA2654}" destId="{C7BBD27D-5BE4-46B5-9C95-F6E29F64570A}" srcOrd="2" destOrd="0" presId="urn:microsoft.com/office/officeart/2018/2/layout/IconVerticalSolidList"/>
    <dgm:cxn modelId="{D5802647-FBAB-4551-BF03-209047E20455}" type="presParOf" srcId="{0BAAE119-2DBE-4186-9C87-B953BEEA2654}" destId="{8ED22600-7D3B-4403-96B3-F1524B8BDD16}" srcOrd="3" destOrd="0" presId="urn:microsoft.com/office/officeart/2018/2/layout/IconVerticalSolidList"/>
    <dgm:cxn modelId="{B9CCC4DB-8156-4506-B5EA-A9B0E4580621}" type="presParOf" srcId="{A9B05322-903A-40C7-8FBF-AC1C7A204B4F}" destId="{06E2352E-1C57-4207-861C-46ECAE732DBD}" srcOrd="1" destOrd="0" presId="urn:microsoft.com/office/officeart/2018/2/layout/IconVerticalSolidList"/>
    <dgm:cxn modelId="{9E2DDEA6-90C6-4D93-9A7C-E8D2AB39B6E7}" type="presParOf" srcId="{A9B05322-903A-40C7-8FBF-AC1C7A204B4F}" destId="{17F58E6F-EB7E-40F4-AD8A-F91D9BB5875E}" srcOrd="2" destOrd="0" presId="urn:microsoft.com/office/officeart/2018/2/layout/IconVerticalSolidList"/>
    <dgm:cxn modelId="{AD22247F-2D03-4A87-B412-51DED5BA38E0}" type="presParOf" srcId="{17F58E6F-EB7E-40F4-AD8A-F91D9BB5875E}" destId="{E805D689-3D0A-4DF8-8B9D-BAD96A575C93}" srcOrd="0" destOrd="0" presId="urn:microsoft.com/office/officeart/2018/2/layout/IconVerticalSolidList"/>
    <dgm:cxn modelId="{AB1C7CBF-D649-4D0B-A128-787F05758AF6}" type="presParOf" srcId="{17F58E6F-EB7E-40F4-AD8A-F91D9BB5875E}" destId="{D939ADBA-CACD-4CDF-8378-7587347B9F8E}" srcOrd="1" destOrd="0" presId="urn:microsoft.com/office/officeart/2018/2/layout/IconVerticalSolidList"/>
    <dgm:cxn modelId="{9DDF638F-15AB-464F-8814-99FF8DB20CBF}" type="presParOf" srcId="{17F58E6F-EB7E-40F4-AD8A-F91D9BB5875E}" destId="{5DB8942D-4F37-491D-97F9-37941E6CC097}" srcOrd="2" destOrd="0" presId="urn:microsoft.com/office/officeart/2018/2/layout/IconVerticalSolidList"/>
    <dgm:cxn modelId="{17BB5511-AE73-4CCE-92B2-2B6D628404BE}" type="presParOf" srcId="{17F58E6F-EB7E-40F4-AD8A-F91D9BB5875E}" destId="{F424D280-C740-4E76-8539-F2313BFAC62D}" srcOrd="3" destOrd="0" presId="urn:microsoft.com/office/officeart/2018/2/layout/IconVerticalSolidList"/>
    <dgm:cxn modelId="{D56F17C8-F179-4C36-AD51-0E983474A0C0}" type="presParOf" srcId="{A9B05322-903A-40C7-8FBF-AC1C7A204B4F}" destId="{67658938-CB51-4F24-B529-03F423EB6663}" srcOrd="3" destOrd="0" presId="urn:microsoft.com/office/officeart/2018/2/layout/IconVerticalSolidList"/>
    <dgm:cxn modelId="{0A759879-46CC-45FE-9E93-54CB487DFE0E}" type="presParOf" srcId="{A9B05322-903A-40C7-8FBF-AC1C7A204B4F}" destId="{BDDE897A-5253-439F-BCB2-134D14C3703F}" srcOrd="4" destOrd="0" presId="urn:microsoft.com/office/officeart/2018/2/layout/IconVerticalSolidList"/>
    <dgm:cxn modelId="{D7AF2681-BAC5-4F37-B835-F96ECFF47EB9}" type="presParOf" srcId="{BDDE897A-5253-439F-BCB2-134D14C3703F}" destId="{4424545E-5A35-4BE4-A704-BBA5B4E4CDD5}" srcOrd="0" destOrd="0" presId="urn:microsoft.com/office/officeart/2018/2/layout/IconVerticalSolidList"/>
    <dgm:cxn modelId="{506199C8-8ACF-4F8A-AADE-6867360D7A9D}" type="presParOf" srcId="{BDDE897A-5253-439F-BCB2-134D14C3703F}" destId="{A9ADC5E9-EF98-48A4-8AE9-F2A90352FBAD}" srcOrd="1" destOrd="0" presId="urn:microsoft.com/office/officeart/2018/2/layout/IconVerticalSolidList"/>
    <dgm:cxn modelId="{117EBC74-92D0-424D-BFC2-D86B03E7B917}" type="presParOf" srcId="{BDDE897A-5253-439F-BCB2-134D14C3703F}" destId="{2FA68537-F470-4550-999D-7B580663BF68}" srcOrd="2" destOrd="0" presId="urn:microsoft.com/office/officeart/2018/2/layout/IconVerticalSolidList"/>
    <dgm:cxn modelId="{A286C56A-CFC9-407F-B697-EA3DB7C53A9F}" type="presParOf" srcId="{BDDE897A-5253-439F-BCB2-134D14C3703F}" destId="{2DF87624-B441-4590-B748-8504669167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6706F-B964-4B04-B12E-3B5AE705D14F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42A8C-BFE0-4476-A0C7-E59E059341AB}">
      <dsp:nvSpPr>
        <dsp:cNvPr id="0" name=""/>
        <dsp:cNvSpPr/>
      </dsp:nvSpPr>
      <dsp:spPr>
        <a:xfrm>
          <a:off x="4621" y="1305401"/>
          <a:ext cx="2020453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Evidence-based Inservice PD Practices</a:t>
          </a:r>
        </a:p>
      </dsp:txBody>
      <dsp:txXfrm>
        <a:off x="89587" y="1390367"/>
        <a:ext cx="1850521" cy="1570603"/>
      </dsp:txXfrm>
    </dsp:sp>
    <dsp:sp modelId="{38021CEB-9B78-44F2-997A-E768EF9CD53C}">
      <dsp:nvSpPr>
        <dsp:cNvPr id="0" name=""/>
        <dsp:cNvSpPr/>
      </dsp:nvSpPr>
      <dsp:spPr>
        <a:xfrm>
          <a:off x="2126097" y="1305401"/>
          <a:ext cx="2020453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Changes in EC Practitioner Knowledge &amp; Skills</a:t>
          </a:r>
        </a:p>
      </dsp:txBody>
      <dsp:txXfrm>
        <a:off x="2211063" y="1390367"/>
        <a:ext cx="1850521" cy="1570603"/>
      </dsp:txXfrm>
    </dsp:sp>
    <dsp:sp modelId="{FEC90929-38D4-4C08-8BEF-14F66A224F24}">
      <dsp:nvSpPr>
        <dsp:cNvPr id="0" name=""/>
        <dsp:cNvSpPr/>
      </dsp:nvSpPr>
      <dsp:spPr>
        <a:xfrm>
          <a:off x="4247573" y="1305401"/>
          <a:ext cx="2020453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Practitioner Uses Evidence-based Intervention Practices</a:t>
          </a:r>
        </a:p>
      </dsp:txBody>
      <dsp:txXfrm>
        <a:off x="4332539" y="1390367"/>
        <a:ext cx="1850521" cy="1570603"/>
      </dsp:txXfrm>
    </dsp:sp>
    <dsp:sp modelId="{380D89CB-1D03-4F9F-885F-2A9E3C928E6A}">
      <dsp:nvSpPr>
        <dsp:cNvPr id="0" name=""/>
        <dsp:cNvSpPr/>
      </dsp:nvSpPr>
      <dsp:spPr>
        <a:xfrm>
          <a:off x="6369049" y="1305401"/>
          <a:ext cx="2020453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Child &amp; Family Outcomes Improve</a:t>
          </a:r>
        </a:p>
      </dsp:txBody>
      <dsp:txXfrm>
        <a:off x="6454015" y="1390367"/>
        <a:ext cx="1850521" cy="1570603"/>
      </dsp:txXfrm>
    </dsp:sp>
    <dsp:sp modelId="{A6EC966C-0B0E-4098-9751-786023B5BAFE}">
      <dsp:nvSpPr>
        <dsp:cNvPr id="0" name=""/>
        <dsp:cNvSpPr/>
      </dsp:nvSpPr>
      <dsp:spPr>
        <a:xfrm>
          <a:off x="8490525" y="1305401"/>
          <a:ext cx="2020453" cy="1740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Changes in Practitioner Attitudes &amp; Beliefs</a:t>
          </a:r>
        </a:p>
      </dsp:txBody>
      <dsp:txXfrm>
        <a:off x="8575491" y="1390367"/>
        <a:ext cx="1850521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CBDF7-783F-4B4D-A58E-6F3F0C609FFB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E1E7E-A5CE-4068-AAF4-FC39C445E9F0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EBB0E-5BAF-49F3-8373-531726E1D4AA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Introduce &amp; describe key characteristics</a:t>
          </a:r>
        </a:p>
      </dsp:txBody>
      <dsp:txXfrm>
        <a:off x="1941716" y="718"/>
        <a:ext cx="4571887" cy="1681139"/>
      </dsp:txXfrm>
    </dsp:sp>
    <dsp:sp modelId="{29373AFB-E601-41D4-BD85-CACE10447B11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5DA7F-2B15-4D14-BE78-CAC0240BE3FC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6CE91-E1CF-46B4-B2C6-83D245A3000E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Demonstrate or illustrate use of the practice and its effects</a:t>
          </a:r>
        </a:p>
      </dsp:txBody>
      <dsp:txXfrm>
        <a:off x="1941716" y="2102143"/>
        <a:ext cx="4571887" cy="1681139"/>
      </dsp:txXfrm>
    </dsp:sp>
    <dsp:sp modelId="{DCE96D45-E8FF-4E6C-A880-6241D14222D2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14043-B392-44BB-BF6E-A4C13F2E8D43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AC9DD-5F80-4CE7-8D3D-CFD4D4B73633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Explain how practice and effects are aligned with professional development (PD) standards</a:t>
          </a:r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D9FEF-4563-4A29-9504-0A93C7767DF6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53355-EFBE-4825-9FC9-2F01A0C7A4E8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FC8B3-A6C4-431A-A8D4-1B1F26DEDDE4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 practice opportunities that facilitate active learner participation</a:t>
          </a:r>
        </a:p>
      </dsp:txBody>
      <dsp:txXfrm>
        <a:off x="2039300" y="956381"/>
        <a:ext cx="4474303" cy="1765627"/>
      </dsp:txXfrm>
    </dsp:sp>
    <dsp:sp modelId="{EA705235-586B-4AEF-854B-EE11CB6A99EC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84ABC-9A5F-4659-88F7-756ACBFD9CA5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ABF44-5517-485D-9807-781FC10FEEE7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Facilitate learner self‐evaluation of the consequence of using the knowledge, skills, or practice</a:t>
          </a:r>
        </a:p>
      </dsp:txBody>
      <dsp:txXfrm>
        <a:off x="2039300" y="3163416"/>
        <a:ext cx="4474303" cy="1765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977D1-5C89-4194-95A0-66625A6129BE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8918D-4DFD-4CBB-A479-27B368AF4167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1341F-1B2E-45FE-A24F-8496DDBA554D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Facilitate opportunities for reflection on what worked and what needs improvement on authentic use of practice</a:t>
          </a:r>
        </a:p>
      </dsp:txBody>
      <dsp:txXfrm>
        <a:off x="2039300" y="956381"/>
        <a:ext cx="4474303" cy="1765627"/>
      </dsp:txXfrm>
    </dsp:sp>
    <dsp:sp modelId="{5E79D281-3862-44AA-A5EB-349928157C16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9644F-31B2-4E70-8EE1-28C7E7E8E352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A973B-A064-43C2-8A64-FA6027BC131A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Include learner self‐assessment against a standard, reflective conversations, journaling, group discussion, etc.</a:t>
          </a:r>
        </a:p>
      </dsp:txBody>
      <dsp:txXfrm>
        <a:off x="2039300" y="3163416"/>
        <a:ext cx="4474303" cy="1765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527E9-3DA5-4253-B546-1151B1E7A5E4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BA0F3-8864-4AED-A0E4-36FFCC2AE994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C57E2-1A86-4C20-ABEE-65C7B8BFB19C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Support transfer of skills and expertise from more to less experienced/knowledgeable practitioners</a:t>
          </a:r>
        </a:p>
      </dsp:txBody>
      <dsp:txXfrm>
        <a:off x="2039300" y="956381"/>
        <a:ext cx="4474303" cy="1765627"/>
      </dsp:txXfrm>
    </dsp:sp>
    <dsp:sp modelId="{5850CB92-8744-43EB-9313-76C4D63957ED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61170-7972-4A12-877F-A56A178D78F4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4000" b="-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A8167-1E83-44D7-B0D0-50A576D04A5F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 a means of reflection on actions in a safe environment</a:t>
          </a:r>
        </a:p>
      </dsp:txBody>
      <dsp:txXfrm>
        <a:off x="2039300" y="3163416"/>
        <a:ext cx="4474303" cy="1765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ACBF6-4BCB-4096-89BA-3AD28CB59555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6AFCF-AE08-4878-BDC8-514F14BC294D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65254-6547-46AD-8B47-B29010D709C8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Include follow‐up observations and specific feedback about use of practice</a:t>
          </a:r>
        </a:p>
      </dsp:txBody>
      <dsp:txXfrm>
        <a:off x="1941716" y="718"/>
        <a:ext cx="4571887" cy="1681139"/>
      </dsp:txXfrm>
    </dsp:sp>
    <dsp:sp modelId="{2954DFDA-DB77-4B32-AFB2-0CA9C8DA48E7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33E52-CADA-48BA-BA7A-533469A20EE8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C090C-1417-4895-9CCD-88B60552A428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Prepare for follow-up support in training</a:t>
          </a:r>
        </a:p>
      </dsp:txBody>
      <dsp:txXfrm>
        <a:off x="1941716" y="2102143"/>
        <a:ext cx="4571887" cy="1681139"/>
      </dsp:txXfrm>
    </dsp:sp>
    <dsp:sp modelId="{FB985CCD-559B-4424-A630-98BFA6CD887D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8D5D8-D65B-47EF-98E8-4F770D58F576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3BDEB-BAB2-41E5-AA3D-1084CA46F9B2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Provide support in response to use of practice in context</a:t>
          </a:r>
        </a:p>
      </dsp:txBody>
      <dsp:txXfrm>
        <a:off x="1941716" y="4203567"/>
        <a:ext cx="4571887" cy="16811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DDB80-BD9B-42F3-AFE9-660B47E415FB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49536-D65D-4EA6-8878-DAD2A7E2E50F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04C46-757A-4B4B-B0F5-BAB031CD566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Learning opportunities are distributed across time</a:t>
          </a:r>
        </a:p>
      </dsp:txBody>
      <dsp:txXfrm>
        <a:off x="1941716" y="718"/>
        <a:ext cx="4571887" cy="1681139"/>
      </dsp:txXfrm>
    </dsp:sp>
    <dsp:sp modelId="{3E1DC1FF-FAFA-4F4B-9DAD-3A8D6AB1CDB3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5A311-55CC-4EFD-AFE9-985E85D259B2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C26D1-83CE-487B-BE77-45F6E4960BFA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Include sufficient number of contacts with PD specialists and practitioners</a:t>
          </a:r>
        </a:p>
      </dsp:txBody>
      <dsp:txXfrm>
        <a:off x="1941716" y="2102143"/>
        <a:ext cx="4571887" cy="1681139"/>
      </dsp:txXfrm>
    </dsp:sp>
    <dsp:sp modelId="{BEA01A2A-6F67-4B7A-9347-74E2370F0E22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A95A0-AD40-4740-B36D-BD8FD55A2BEB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4CB9C-A6FA-44CB-BD5F-EFE55B61A6AA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Recommended in‐service dosage: at least 20 hours distributed over 15‐ 20 weeks or sessions</a:t>
          </a:r>
        </a:p>
      </dsp:txBody>
      <dsp:txXfrm>
        <a:off x="1941716" y="4203567"/>
        <a:ext cx="4571887" cy="1681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AA24-A848-4D64-AFB5-CF765C2953BC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716D2-5401-4A16-8F72-58DBE019E885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22600-7D3B-4403-96B3-F1524B8BDD16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Include as many features as possible to increase the likelihood of greater training effects</a:t>
          </a:r>
        </a:p>
      </dsp:txBody>
      <dsp:txXfrm>
        <a:off x="1941716" y="718"/>
        <a:ext cx="4571887" cy="1681139"/>
      </dsp:txXfrm>
    </dsp:sp>
    <dsp:sp modelId="{E805D689-3D0A-4DF8-8B9D-BAD96A575C93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9ADBA-CACD-4CDF-8378-7587347B9F8E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4D280-C740-4E76-8539-F2313BFAC62D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Include more hours of job‐embedded authentic learning opportunities</a:t>
          </a:r>
        </a:p>
      </dsp:txBody>
      <dsp:txXfrm>
        <a:off x="1941716" y="2102143"/>
        <a:ext cx="4571887" cy="1681139"/>
      </dsp:txXfrm>
    </dsp:sp>
    <dsp:sp modelId="{4424545E-5A35-4BE4-A704-BBA5B4E4CDD5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DC5E9-EF98-48A4-8AE9-F2A90352FBAD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7624-B441-4590-B748-85046691678F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Train smaller number of participants (20 or less) when trying to change practices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1922-B50A-4F0F-A295-0E03964A3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D4D96-BF6C-45A0-82ED-91238336B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BB5D1-51DB-4822-8803-6623978A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654B-1E22-4487-AC95-1B75C77A7F2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35A43-FD5A-4BB2-956B-BC09EA78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2833A-B1CE-4138-9FFA-8D5E3DA8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A51-BBE6-4BEE-8F5A-87E3BBA4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7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9BEE-4E1D-44FF-A7DB-447F1706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C74F5-29B9-4BEF-8314-17B86F3BD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6D6A8-3A07-4216-82F1-D891DA49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654B-1E22-4487-AC95-1B75C77A7F2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C8A3-B7B0-4DDF-A3DA-70FE1562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6D2B8-0999-4D67-B769-A465856E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A51-BBE6-4BEE-8F5A-87E3BBA4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3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CFF0D-0954-45F5-B484-B463D078B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4A627-E1A7-4628-A2F8-00DCF6DA3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7807-6CE9-4375-B642-8FE68FAD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654B-1E22-4487-AC95-1B75C77A7F2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3339-7DF9-4573-8FD5-17945F3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D102-D1BC-4380-9DDD-736ADF02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A51-BBE6-4BEE-8F5A-87E3BBA4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3378-29AD-42D2-96C6-DF9DFBD6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A65F6-84DE-4C1D-88E5-D9B26649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B98B-8573-4709-8F5F-95E7FA31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654B-1E22-4487-AC95-1B75C77A7F2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CA24D-6519-48CE-A588-FA0FAFCC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6D230-0258-4F93-8E40-B875AC30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A51-BBE6-4BEE-8F5A-87E3BBA4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2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1EC3-8869-4D0A-A1C4-FBD41176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5B37F-2E0D-447E-A162-6E9570885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4CCF-AAAA-4877-8392-040B8875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654B-1E22-4487-AC95-1B75C77A7F2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29737-7BE1-4CA8-BD92-173C8180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150B7-A02B-425F-BF0D-9640D140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A51-BBE6-4BEE-8F5A-87E3BBA4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48E7-AD38-4EEC-B744-74A8AB33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D767A-2A8C-484B-AC79-AD79ACD52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BF27-260C-469A-BA42-7DF695478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497A8-2BB7-45B4-97C1-424B70B8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654B-1E22-4487-AC95-1B75C77A7F2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3E765-A136-4A31-8122-ECFA7878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25B13-1197-4819-9E4A-2E581E4C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A51-BBE6-4BEE-8F5A-87E3BBA4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CCF8-F9ED-4598-861D-48449774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64930-35E2-4B5F-A4A6-6603C0F54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798DF-0871-4FFD-B5F9-8470BB208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D98B6-7D68-475B-8208-37E185266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F624F-C66A-4C6B-A274-769C8F3C4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A400C-BBC7-4BEB-8DF1-5264C3E8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654B-1E22-4487-AC95-1B75C77A7F2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A7EA6-A1D4-4DC6-974D-9C1FC3C8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A2516-77B3-411D-8092-BCBCBAC3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A51-BBE6-4BEE-8F5A-87E3BBA4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E25C-480C-4D76-B5D4-A22624DB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C675A-8234-4436-9A61-EF7BB221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654B-1E22-4487-AC95-1B75C77A7F2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8A8E5-8DC9-4AFB-B8FD-EFF7B9C4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649AE-3B61-4364-B6E1-0E456B14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A51-BBE6-4BEE-8F5A-87E3BBA4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5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AD87A-B419-4434-80A7-FEC107CD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654B-1E22-4487-AC95-1B75C77A7F2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87DDD-98A4-49B8-8A16-F7BE473C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3E742-0F63-4DF8-84A8-62EFC596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A51-BBE6-4BEE-8F5A-87E3BBA4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8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22AA-8274-46F7-B1E6-ECA68089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6BCB4-F938-4ECD-A316-3B0613E4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9B41A-8866-4F92-B468-42A4795C5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AEC4E-622A-4613-8E03-568B3C34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654B-1E22-4487-AC95-1B75C77A7F2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5F544-FA78-46F0-A454-752BAE7D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F21D1-89EB-43E5-8F80-C049D6E3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A51-BBE6-4BEE-8F5A-87E3BBA4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6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6DED-FCA8-4735-94D8-01403D9C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461AB-8AD5-495E-A7F1-9C5409F6C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6A610-84CE-4F6C-9598-8DD5E6FF8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A6CB0-AEB8-4029-BE1B-7AA4FBD6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654B-1E22-4487-AC95-1B75C77A7F2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B385F-E753-4F92-B9D0-C739FFE3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440E0-E4C4-4FE6-B92A-E06F9832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A51-BBE6-4BEE-8F5A-87E3BBA4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2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B165D-1195-40F0-B4BD-CA05C39E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C8503-303C-469A-A7B0-FA1622B94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A83FA-287D-4F54-9F13-BC2C96BB7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2654B-1E22-4487-AC95-1B75C77A7F2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7FB14-7DC4-414E-8BA4-4981D50E8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8FF3-0150-43F7-A590-6EFBB28E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AA51-BBE6-4BEE-8F5A-87E3BBA4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4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eyondthebox.ted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mu.edu/graduat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inglikesassy.blogspot.com/2011/01/ive-been-meaning-to-throw-this-out-for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c-sped.org/" TargetMode="External"/><Relationship Id="rId2" Type="http://schemas.openxmlformats.org/officeDocument/2006/relationships/hyperlink" Target="https://ecpct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otusblog.com/2013/11/tinker-v-des-moines-independent-community-school-district-kelly-shackelford-on-symbolic-speech/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://eieconlinelearning.pbworks.com/w/page/1896240/FrontPag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mailto:beyondthebox.ted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terest.com/anders4106/mahal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21B24-54A2-4E6D-AD8A-2624DE8DB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Implementing Evidence-Informed Professional Development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33BAB-B4DC-46F2-A475-E6351A9E7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Presenter: Ted Burke</a:t>
            </a:r>
          </a:p>
          <a:p>
            <a:r>
              <a:rPr lang="en-US" sz="2000">
                <a:solidFill>
                  <a:srgbClr val="FFFFFF"/>
                </a:solidFill>
                <a:hlinkClick r:id="rId2"/>
              </a:rPr>
              <a:t>Beyondthebox.ted@gmail.com</a:t>
            </a:r>
            <a:endParaRPr lang="en-US" sz="2000">
              <a:solidFill>
                <a:srgbClr val="FFFFFF"/>
              </a:solidFill>
            </a:endParaRPr>
          </a:p>
          <a:p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F38158D7-3FE4-4436-9658-9A0A1BB99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959" r="9704" b="-1"/>
          <a:stretch/>
        </p:blipFill>
        <p:spPr>
          <a:xfrm>
            <a:off x="5153822" y="1099389"/>
            <a:ext cx="6553545" cy="46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0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07B41-B1D1-44C3-A1A3-52ACF843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FFFF"/>
                </a:solidFill>
              </a:rPr>
              <a:t>Key Feature #3</a:t>
            </a:r>
            <a:br>
              <a:rPr lang="en-US" sz="3100" b="1" dirty="0">
                <a:solidFill>
                  <a:srgbClr val="FFFFFF"/>
                </a:solidFill>
              </a:rPr>
            </a:b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dirty="0">
                <a:solidFill>
                  <a:srgbClr val="FFFFFF"/>
                </a:solidFill>
              </a:rPr>
              <a:t>“Explicit inclusion of different types of practices for engaging practitioners in reflection on their understanding and mastery of a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practice”</a:t>
            </a: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F2B9DA-FD98-4E25-8BD1-E947290B4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58930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1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2977D1-5C89-4194-95A0-66625A612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28918D-4DFD-4CBB-A479-27B368AF4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61341F-1B2E-45FE-A24F-8496DDBA5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79D281-3862-44AA-A5EB-349928157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59644F-31B2-4E70-8EE1-28C7E7E8E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EA973B-A064-43C2-8A64-FA6027BC1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5A859-79D2-4815-BF42-8FDC9DC1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 fontScale="90000"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Key Feature #4</a:t>
            </a:r>
            <a:br>
              <a:rPr lang="en-US" sz="3700" b="1" dirty="0">
                <a:solidFill>
                  <a:srgbClr val="FFFFFF"/>
                </a:solidFill>
              </a:rPr>
            </a:br>
            <a:br>
              <a:rPr lang="en-US" sz="3700" b="1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“Coaching, mentoring, or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performance feedback by a PD specialist during in‐service training”</a:t>
            </a:r>
            <a:br>
              <a:rPr lang="en-US" sz="3700" dirty="0">
                <a:solidFill>
                  <a:srgbClr val="FFFFFF"/>
                </a:solidFill>
              </a:rPr>
            </a:br>
            <a:endParaRPr lang="en-US" sz="37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CAA75A-0D5E-4914-9022-F9E27DD10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13713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3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F527E9-3DA5-4253-B546-1151B1E7A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6BA0F3-8864-4AED-A0E4-36FFCC2AE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DC57E2-1A86-4C20-ABEE-65C7B8BF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D61170-7972-4A12-877F-A56A178D7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50CB92-8744-43EB-9313-76C4D6395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EA8167-1E83-44D7-B0D0-50A576D04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4356E-65ED-44C5-B6ED-3CE1F379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FFFFFF"/>
                </a:solidFill>
              </a:rPr>
              <a:t>Key Feature #5</a:t>
            </a:r>
            <a:br>
              <a:rPr lang="en-US" sz="3100" b="1" dirty="0">
                <a:solidFill>
                  <a:srgbClr val="FFFFFF"/>
                </a:solidFill>
              </a:rPr>
            </a:b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“Ongoing follow‐up supports by PD specialists, coaches, supervisors, peers, and so forth, to reinforce in‐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service learning sessions”</a:t>
            </a: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A8FF9E-BC21-4359-AAC2-C3F89F422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81603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ACBF6-4BCB-4096-89BA-3AD28CB59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A6AFCF-AE08-4878-BDC8-514F14BC2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65254-6547-46AD-8B47-B29010D70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54DFDA-DB77-4B32-AFB2-0CA9C8DA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633E52-CADA-48BA-BA7A-533469A20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C090C-1417-4895-9CCD-88B60552A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88D5D8-D65B-47EF-98E8-4F770D58F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985CCD-559B-4424-A630-98BFA6CD8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63BDEB-BAB2-41E5-AA3D-1084CA46F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9AF32-0306-4B53-8014-2252A08E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Key Feature #6</a:t>
            </a:r>
            <a:br>
              <a:rPr lang="en-US" sz="3400" b="1" dirty="0">
                <a:solidFill>
                  <a:srgbClr val="FFFFFF"/>
                </a:solidFill>
              </a:rPr>
            </a:b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“In‐service PD of sufficient duration and intensity to provide multiple opportunities to become proficient in the use of a practice”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B83C8D-DECF-4D3F-B4F8-C247CCC54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41414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1DDB80-BD9B-42F3-AFE9-660B47E41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849536-D65D-4EA6-8878-DAD2A7E2E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204C46-757A-4B4B-B0F5-BAB031CD5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A5A311-55CC-4EFD-AFE9-985E85D25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1DC1FF-FAFA-4F4B-9DAD-3A8D6AB1C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3C26D1-83CE-487B-BE77-45F6E4960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8A95A0-AD40-4740-B36D-BD8FD55A2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A01A2A-6F67-4B7A-9347-74E2370F0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B4CB9C-A6FA-44CB-BD5F-EFE55B61A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1726E-748D-4CE4-85FE-EF239072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FFFFFF"/>
                </a:solidFill>
              </a:rPr>
              <a:t>Key Feature #7</a:t>
            </a:r>
            <a:br>
              <a:rPr lang="en-US" sz="3100" b="1" dirty="0">
                <a:solidFill>
                  <a:srgbClr val="FFFFFF"/>
                </a:solidFill>
              </a:rPr>
            </a:b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“In‐service PD that includes all or most of the six sets of key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features…is more likely to be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effective than PD including fewer features”</a:t>
            </a: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53899D-9444-45C6-B9BD-13A4AB832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26154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1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58AA24-A848-4D64-AFB5-CF765C29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8716D2-5401-4A16-8F72-58DBE019E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D22600-7D3B-4403-96B3-F1524B8BD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05D689-3D0A-4DF8-8B9D-BAD96A575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39ADBA-CACD-4CDF-8378-7587347B9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24D280-C740-4E76-8539-F2313BFAC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DC5E9-EF98-48A4-8AE9-F2A90352F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24545E-5A35-4BE4-A704-BBA5B4E4C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F87624-B441-4590-B748-850466916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3E3FF-3200-45B4-B63F-66639382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Implementing Evidence-Informed Professional Development Practices Worksheet</a:t>
            </a:r>
            <a:br>
              <a:rPr lang="en-US" sz="3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2: Ideas, Insights, Reflections or Questions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3: Read Dunst Article</a:t>
            </a:r>
          </a:p>
        </p:txBody>
      </p:sp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9803CA16-4DDB-4D6E-BC73-5235802FD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088" y="492573"/>
            <a:ext cx="527101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33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0ECD5-260B-4571-B61D-68127376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/>
              <a:t>One State’s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A0E29-B1C2-45BC-805A-92478799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1" y="2510443"/>
            <a:ext cx="2720433" cy="18891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FB71D-CB11-4414-BEB9-3E94112D6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Early Intervention Training Program (EITP) developed</a:t>
            </a:r>
          </a:p>
          <a:p>
            <a:pPr lvl="1"/>
            <a:r>
              <a:rPr lang="en-US" sz="2600" dirty="0"/>
              <a:t>Evidence-Informed Professional Development Rubric</a:t>
            </a:r>
          </a:p>
          <a:p>
            <a:pPr lvl="1"/>
            <a:r>
              <a:rPr lang="en-US" sz="2600" dirty="0"/>
              <a:t>Rubric User Guide</a:t>
            </a:r>
          </a:p>
          <a:p>
            <a:r>
              <a:rPr lang="en-US" sz="2600" dirty="0"/>
              <a:t>Rubric evaluates the quality of professional development materials and opportunities based on:</a:t>
            </a:r>
          </a:p>
          <a:p>
            <a:pPr lvl="1"/>
            <a:r>
              <a:rPr lang="en-US" sz="2600" dirty="0"/>
              <a:t>Content</a:t>
            </a:r>
          </a:p>
          <a:p>
            <a:pPr lvl="1"/>
            <a:r>
              <a:rPr lang="en-US" sz="2600" dirty="0"/>
              <a:t>Clarity</a:t>
            </a:r>
          </a:p>
          <a:p>
            <a:pPr lvl="1"/>
            <a:r>
              <a:rPr lang="en-US" sz="2600" dirty="0"/>
              <a:t>Engagement</a:t>
            </a:r>
          </a:p>
          <a:p>
            <a:pPr lvl="1"/>
            <a:r>
              <a:rPr lang="en-US" sz="2600" dirty="0"/>
              <a:t>Inclusion of reflection</a:t>
            </a:r>
          </a:p>
          <a:p>
            <a:pPr lvl="1"/>
            <a:r>
              <a:rPr lang="en-US" sz="2600" dirty="0"/>
              <a:t>Opportunities to practice skills during and outside of the formal learning experience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486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8F16D-F85E-445A-94EE-E21640F4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EITP Rubric was designed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D527-340F-41CF-B70E-AF2349A34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400" dirty="0"/>
              <a:t>Evaluate curricula related to State Systemic Improvement Plan (SSIP)</a:t>
            </a:r>
          </a:p>
          <a:p>
            <a:r>
              <a:rPr lang="en-US" sz="2400" dirty="0"/>
              <a:t>Inform the development of new curricula</a:t>
            </a:r>
          </a:p>
          <a:p>
            <a:r>
              <a:rPr lang="en-US" sz="2400" dirty="0"/>
              <a:t>Guide revisions to current curricula</a:t>
            </a:r>
          </a:p>
          <a:p>
            <a:r>
              <a:rPr lang="en-US" sz="2400" dirty="0"/>
              <a:t>Provide ongoing feedback and coaching to PD providers</a:t>
            </a:r>
          </a:p>
          <a:p>
            <a:r>
              <a:rPr lang="en-US" sz="2400" dirty="0"/>
              <a:t>To communicate that key components have been covered or ensure that missing components are addressed post PD offering</a:t>
            </a:r>
          </a:p>
          <a:p>
            <a:r>
              <a:rPr lang="en-US" sz="2400" dirty="0"/>
              <a:t>Used by local teams and programs to evaluate their current PD offerings and develop future offerings that support evidence-informed PD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8AFBE-97E4-4FB1-B134-86AC58CC1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30" y="801252"/>
            <a:ext cx="4512989" cy="35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0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2657-0BBA-4E87-901A-F90C5D0F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Now let’s think about…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FEEE2E-6F1E-401C-9705-5D90EC495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4241" y="778354"/>
            <a:ext cx="4105275" cy="3835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2FF71B-93FE-495C-9801-6F87A6E7FF21}"/>
              </a:ext>
            </a:extLst>
          </p:cNvPr>
          <p:cNvSpPr txBox="1"/>
          <p:nvPr/>
        </p:nvSpPr>
        <p:spPr>
          <a:xfrm>
            <a:off x="6658044" y="2871982"/>
            <a:ext cx="5006336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Which features are you already using?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Which could you do differently to improve the PD opportunities you provide?</a:t>
            </a:r>
          </a:p>
        </p:txBody>
      </p:sp>
    </p:spTree>
    <p:extLst>
      <p:ext uri="{BB962C8B-B14F-4D97-AF65-F5344CB8AC3E}">
        <p14:creationId xmlns:p14="http://schemas.microsoft.com/office/powerpoint/2010/main" val="52143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3E3FF-3200-45B4-B63F-66639382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Implementing Evidence-Informed Professional Development Practices Worksheet</a:t>
            </a:r>
            <a:br>
              <a:rPr lang="en-US" sz="34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4: Think Back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A800548C-7AB0-4D3C-9F9B-FB6CDC719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822" y="492573"/>
            <a:ext cx="484354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7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3DDE-CA47-41B6-9D5A-85E292E2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269A7-A8C7-4916-B331-E86D4AE27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Gain an understanding of the 7 Key Features of Evidence-Based Professional Development</a:t>
            </a:r>
          </a:p>
          <a:p>
            <a:r>
              <a:rPr lang="en-US" dirty="0"/>
              <a:t>Reflect on our own practice</a:t>
            </a:r>
          </a:p>
          <a:p>
            <a:r>
              <a:rPr lang="en-US" dirty="0"/>
              <a:t>Learn what others are doing to implement the features </a:t>
            </a:r>
          </a:p>
          <a:p>
            <a:r>
              <a:rPr lang="en-US" dirty="0"/>
              <a:t>Identify features we already use</a:t>
            </a:r>
          </a:p>
          <a:p>
            <a:r>
              <a:rPr lang="en-US" dirty="0"/>
              <a:t>Identify features we’d like to use in the future</a:t>
            </a:r>
          </a:p>
          <a:p>
            <a:r>
              <a:rPr lang="en-US" dirty="0"/>
              <a:t>Identify actions for follow up</a:t>
            </a:r>
          </a:p>
          <a:p>
            <a:r>
              <a:rPr lang="en-US" dirty="0"/>
              <a:t>Share resources for continued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19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3E3FF-3200-45B4-B63F-66639382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Implementing Evidence-Informed Professional Development Practices Worksheet</a:t>
            </a:r>
            <a:br>
              <a:rPr lang="en-US" sz="3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5: Think Ahead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FEFA7D5F-A21B-4B9F-9E21-CFB703520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8592" y="492573"/>
            <a:ext cx="4584004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87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3E3FF-3200-45B4-B63F-66639382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Implementing Evidence-Informed Professional Development Practices Worksheet</a:t>
            </a:r>
            <a:br>
              <a:rPr lang="en-US" sz="34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6: Follow Up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29E8AB-BD0B-49D4-8352-8BE70F45B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7219" y="492573"/>
            <a:ext cx="4666751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39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ED27-762D-48B0-9FF2-6278A802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A4B6C-42ED-4476-8343-E87499B68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46" y="2538153"/>
            <a:ext cx="6123709" cy="3718560"/>
          </a:xfrm>
        </p:spPr>
        <p:txBody>
          <a:bodyPr anchor="t">
            <a:normAutofit/>
          </a:bodyPr>
          <a:lstStyle/>
          <a:p>
            <a:r>
              <a:rPr lang="en-US" sz="2400" dirty="0"/>
              <a:t>Early Childhood Personnel Center (ECPC) </a:t>
            </a:r>
            <a:r>
              <a:rPr lang="en-US" sz="2400" dirty="0">
                <a:hlinkClick r:id="rId2"/>
              </a:rPr>
              <a:t>https://ecpcta.org/</a:t>
            </a:r>
            <a:endParaRPr lang="en-US" sz="2400" dirty="0"/>
          </a:p>
          <a:p>
            <a:r>
              <a:rPr lang="en-US" sz="2400" dirty="0"/>
              <a:t>Division for Early Childhood (DEC) </a:t>
            </a:r>
            <a:r>
              <a:rPr lang="en-US" sz="2400" dirty="0">
                <a:hlinkClick r:id="rId3"/>
              </a:rPr>
              <a:t>https://www.dec-sped.org/</a:t>
            </a:r>
            <a:endParaRPr lang="en-US" sz="2400" dirty="0"/>
          </a:p>
          <a:p>
            <a:r>
              <a:rPr lang="en-US" sz="2400" dirty="0"/>
              <a:t>Early Intervention/Early Childhood Professional Development Community of Practice (</a:t>
            </a:r>
            <a:r>
              <a:rPr lang="en-US" sz="2400" dirty="0" err="1"/>
              <a:t>EIECCoP</a:t>
            </a:r>
            <a:r>
              <a:rPr lang="en-US" sz="2400" dirty="0"/>
              <a:t>) </a:t>
            </a:r>
            <a:r>
              <a:rPr lang="en-US" sz="2400" dirty="0">
                <a:hlinkClick r:id="rId4"/>
              </a:rPr>
              <a:t>http://eieconlinelearning.pbworks.com/w/page/1896240/FrontPage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A03BC08-7201-4787-88F1-4F9C57C08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24800" y="1957050"/>
            <a:ext cx="3945463" cy="39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95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53CD3-EB0E-42DE-A893-CD7D1C4D3DB5}"/>
              </a:ext>
            </a:extLst>
          </p:cNvPr>
          <p:cNvSpPr txBox="1"/>
          <p:nvPr/>
        </p:nvSpPr>
        <p:spPr>
          <a:xfrm>
            <a:off x="443132" y="532014"/>
            <a:ext cx="4112243" cy="3269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more information you can contact me at my email address: 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beyondthebox.ted@gmail.com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F22A29F-63E7-4B08-BD7C-9849C2987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27105" y="492573"/>
            <a:ext cx="580697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659" y="71913"/>
            <a:ext cx="6746875" cy="899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7365" marR="5080" indent="-495300">
              <a:spcBef>
                <a:spcPts val="100"/>
              </a:spcBef>
            </a:pPr>
            <a:r>
              <a:rPr sz="3200" spc="-5" dirty="0">
                <a:solidFill>
                  <a:srgbClr val="1F497D"/>
                </a:solidFill>
              </a:rPr>
              <a:t>C</a:t>
            </a:r>
            <a:r>
              <a:rPr sz="3200" b="0" spc="-5" dirty="0">
                <a:solidFill>
                  <a:srgbClr val="1F497D"/>
                </a:solidFill>
              </a:rPr>
              <a:t>omprehensive </a:t>
            </a:r>
            <a:r>
              <a:rPr sz="3200" spc="-5" dirty="0">
                <a:solidFill>
                  <a:srgbClr val="1F497D"/>
                </a:solidFill>
              </a:rPr>
              <a:t>S</a:t>
            </a:r>
            <a:r>
              <a:rPr sz="3200" b="0" spc="-5" dirty="0">
                <a:solidFill>
                  <a:srgbClr val="1F497D"/>
                </a:solidFill>
              </a:rPr>
              <a:t>ystem of </a:t>
            </a:r>
            <a:r>
              <a:rPr sz="3200" spc="-5" dirty="0">
                <a:solidFill>
                  <a:srgbClr val="1F497D"/>
                </a:solidFill>
              </a:rPr>
              <a:t>P</a:t>
            </a:r>
            <a:r>
              <a:rPr sz="3200" b="0" spc="-5" dirty="0">
                <a:solidFill>
                  <a:srgbClr val="1F497D"/>
                </a:solidFill>
              </a:rPr>
              <a:t>ersonnel  </a:t>
            </a:r>
            <a:r>
              <a:rPr sz="3200" spc="-5" dirty="0">
                <a:solidFill>
                  <a:srgbClr val="1F497D"/>
                </a:solidFill>
              </a:rPr>
              <a:t>D</a:t>
            </a:r>
            <a:r>
              <a:rPr sz="3200" b="0" spc="-5" dirty="0">
                <a:solidFill>
                  <a:srgbClr val="1F497D"/>
                </a:solidFill>
              </a:rPr>
              <a:t>evelopment: Six</a:t>
            </a:r>
            <a:r>
              <a:rPr sz="3200" b="0" spc="-50" dirty="0">
                <a:solidFill>
                  <a:srgbClr val="1F497D"/>
                </a:solidFill>
              </a:rPr>
              <a:t> </a:t>
            </a:r>
            <a:r>
              <a:rPr sz="3200" b="0" spc="-10" dirty="0">
                <a:solidFill>
                  <a:srgbClr val="1F497D"/>
                </a:solidFill>
              </a:rPr>
              <a:t>Subcomponents</a:t>
            </a:r>
          </a:p>
        </p:txBody>
      </p:sp>
      <p:sp>
        <p:nvSpPr>
          <p:cNvPr id="3" name="object 3"/>
          <p:cNvSpPr/>
          <p:nvPr/>
        </p:nvSpPr>
        <p:spPr>
          <a:xfrm>
            <a:off x="5188458" y="1390653"/>
            <a:ext cx="1727200" cy="1490980"/>
          </a:xfrm>
          <a:custGeom>
            <a:avLst/>
            <a:gdLst/>
            <a:ahLst/>
            <a:cxnLst/>
            <a:rect l="l" t="t" r="r" b="b"/>
            <a:pathLst>
              <a:path w="1727200" h="1490980">
                <a:moveTo>
                  <a:pt x="1478280" y="0"/>
                </a:moveTo>
                <a:lnTo>
                  <a:pt x="248411" y="0"/>
                </a:lnTo>
                <a:lnTo>
                  <a:pt x="198347" y="5046"/>
                </a:lnTo>
                <a:lnTo>
                  <a:pt x="151717" y="19520"/>
                </a:lnTo>
                <a:lnTo>
                  <a:pt x="109520" y="42423"/>
                </a:lnTo>
                <a:lnTo>
                  <a:pt x="72756" y="72756"/>
                </a:lnTo>
                <a:lnTo>
                  <a:pt x="42423" y="109520"/>
                </a:lnTo>
                <a:lnTo>
                  <a:pt x="19520" y="151717"/>
                </a:lnTo>
                <a:lnTo>
                  <a:pt x="5046" y="198347"/>
                </a:lnTo>
                <a:lnTo>
                  <a:pt x="0" y="248412"/>
                </a:lnTo>
                <a:lnTo>
                  <a:pt x="0" y="1242047"/>
                </a:lnTo>
                <a:lnTo>
                  <a:pt x="5046" y="1292112"/>
                </a:lnTo>
                <a:lnTo>
                  <a:pt x="19520" y="1338744"/>
                </a:lnTo>
                <a:lnTo>
                  <a:pt x="42423" y="1380942"/>
                </a:lnTo>
                <a:lnTo>
                  <a:pt x="72756" y="1417708"/>
                </a:lnTo>
                <a:lnTo>
                  <a:pt x="109520" y="1448044"/>
                </a:lnTo>
                <a:lnTo>
                  <a:pt x="151717" y="1470949"/>
                </a:lnTo>
                <a:lnTo>
                  <a:pt x="198347" y="1485424"/>
                </a:lnTo>
                <a:lnTo>
                  <a:pt x="248411" y="1490472"/>
                </a:lnTo>
                <a:lnTo>
                  <a:pt x="1478280" y="1490472"/>
                </a:lnTo>
                <a:lnTo>
                  <a:pt x="1528344" y="1485424"/>
                </a:lnTo>
                <a:lnTo>
                  <a:pt x="1574974" y="1470949"/>
                </a:lnTo>
                <a:lnTo>
                  <a:pt x="1617171" y="1448044"/>
                </a:lnTo>
                <a:lnTo>
                  <a:pt x="1653935" y="1417708"/>
                </a:lnTo>
                <a:lnTo>
                  <a:pt x="1684268" y="1380942"/>
                </a:lnTo>
                <a:lnTo>
                  <a:pt x="1707171" y="1338744"/>
                </a:lnTo>
                <a:lnTo>
                  <a:pt x="1721645" y="1292112"/>
                </a:lnTo>
                <a:lnTo>
                  <a:pt x="1726692" y="1242047"/>
                </a:lnTo>
                <a:lnTo>
                  <a:pt x="1726692" y="248412"/>
                </a:lnTo>
                <a:lnTo>
                  <a:pt x="1721645" y="198347"/>
                </a:lnTo>
                <a:lnTo>
                  <a:pt x="1707171" y="151717"/>
                </a:lnTo>
                <a:lnTo>
                  <a:pt x="1684268" y="109520"/>
                </a:lnTo>
                <a:lnTo>
                  <a:pt x="1653935" y="72756"/>
                </a:lnTo>
                <a:lnTo>
                  <a:pt x="1617171" y="42423"/>
                </a:lnTo>
                <a:lnTo>
                  <a:pt x="1574974" y="19520"/>
                </a:lnTo>
                <a:lnTo>
                  <a:pt x="1528344" y="5046"/>
                </a:lnTo>
                <a:lnTo>
                  <a:pt x="147828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8458" y="1390653"/>
            <a:ext cx="1727200" cy="1490980"/>
          </a:xfrm>
          <a:custGeom>
            <a:avLst/>
            <a:gdLst/>
            <a:ahLst/>
            <a:cxnLst/>
            <a:rect l="l" t="t" r="r" b="b"/>
            <a:pathLst>
              <a:path w="1727200" h="1490980">
                <a:moveTo>
                  <a:pt x="0" y="248412"/>
                </a:moveTo>
                <a:lnTo>
                  <a:pt x="5046" y="198347"/>
                </a:lnTo>
                <a:lnTo>
                  <a:pt x="19520" y="151717"/>
                </a:lnTo>
                <a:lnTo>
                  <a:pt x="42423" y="109520"/>
                </a:lnTo>
                <a:lnTo>
                  <a:pt x="72756" y="72756"/>
                </a:lnTo>
                <a:lnTo>
                  <a:pt x="109520" y="42423"/>
                </a:lnTo>
                <a:lnTo>
                  <a:pt x="151717" y="19520"/>
                </a:lnTo>
                <a:lnTo>
                  <a:pt x="198347" y="5046"/>
                </a:lnTo>
                <a:lnTo>
                  <a:pt x="248411" y="0"/>
                </a:lnTo>
                <a:lnTo>
                  <a:pt x="1478280" y="0"/>
                </a:lnTo>
                <a:lnTo>
                  <a:pt x="1528344" y="5046"/>
                </a:lnTo>
                <a:lnTo>
                  <a:pt x="1574974" y="19520"/>
                </a:lnTo>
                <a:lnTo>
                  <a:pt x="1617171" y="42423"/>
                </a:lnTo>
                <a:lnTo>
                  <a:pt x="1653935" y="72756"/>
                </a:lnTo>
                <a:lnTo>
                  <a:pt x="1684268" y="109520"/>
                </a:lnTo>
                <a:lnTo>
                  <a:pt x="1707171" y="151717"/>
                </a:lnTo>
                <a:lnTo>
                  <a:pt x="1721645" y="198347"/>
                </a:lnTo>
                <a:lnTo>
                  <a:pt x="1726692" y="248412"/>
                </a:lnTo>
                <a:lnTo>
                  <a:pt x="1726692" y="1242047"/>
                </a:lnTo>
                <a:lnTo>
                  <a:pt x="1721645" y="1292112"/>
                </a:lnTo>
                <a:lnTo>
                  <a:pt x="1707171" y="1338744"/>
                </a:lnTo>
                <a:lnTo>
                  <a:pt x="1684268" y="1380942"/>
                </a:lnTo>
                <a:lnTo>
                  <a:pt x="1653935" y="1417708"/>
                </a:lnTo>
                <a:lnTo>
                  <a:pt x="1617171" y="1448044"/>
                </a:lnTo>
                <a:lnTo>
                  <a:pt x="1574974" y="1470949"/>
                </a:lnTo>
                <a:lnTo>
                  <a:pt x="1528344" y="1485424"/>
                </a:lnTo>
                <a:lnTo>
                  <a:pt x="1478280" y="1490472"/>
                </a:lnTo>
                <a:lnTo>
                  <a:pt x="248411" y="1490472"/>
                </a:lnTo>
                <a:lnTo>
                  <a:pt x="198347" y="1485424"/>
                </a:lnTo>
                <a:lnTo>
                  <a:pt x="151717" y="1470949"/>
                </a:lnTo>
                <a:lnTo>
                  <a:pt x="109520" y="1448044"/>
                </a:lnTo>
                <a:lnTo>
                  <a:pt x="72756" y="1417708"/>
                </a:lnTo>
                <a:lnTo>
                  <a:pt x="42423" y="1380942"/>
                </a:lnTo>
                <a:lnTo>
                  <a:pt x="19520" y="1338744"/>
                </a:lnTo>
                <a:lnTo>
                  <a:pt x="5046" y="1292112"/>
                </a:lnTo>
                <a:lnTo>
                  <a:pt x="0" y="1242047"/>
                </a:lnTo>
                <a:lnTo>
                  <a:pt x="0" y="2484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7640" y="1580987"/>
            <a:ext cx="1367155" cy="10737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94615" marR="87630" indent="-635" algn="ctr">
              <a:lnSpc>
                <a:spcPts val="1450"/>
              </a:lnSpc>
              <a:spcBef>
                <a:spcPts val="34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Leadership,  Coordination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Sustainability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1030"/>
              </a:lnSpc>
              <a:spcBef>
                <a:spcPts val="570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Mechanisms to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insure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CSPD maintains itself  over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44849" y="2400474"/>
            <a:ext cx="349250" cy="255270"/>
          </a:xfrm>
          <a:custGeom>
            <a:avLst/>
            <a:gdLst/>
            <a:ahLst/>
            <a:cxnLst/>
            <a:rect l="l" t="t" r="r" b="b"/>
            <a:pathLst>
              <a:path w="349250" h="255269">
                <a:moveTo>
                  <a:pt x="0" y="0"/>
                </a:moveTo>
                <a:lnTo>
                  <a:pt x="41442" y="24497"/>
                </a:lnTo>
                <a:lnTo>
                  <a:pt x="82260" y="49974"/>
                </a:lnTo>
                <a:lnTo>
                  <a:pt x="122436" y="76418"/>
                </a:lnTo>
                <a:lnTo>
                  <a:pt x="161954" y="103818"/>
                </a:lnTo>
                <a:lnTo>
                  <a:pt x="200796" y="132159"/>
                </a:lnTo>
                <a:lnTo>
                  <a:pt x="238946" y="161431"/>
                </a:lnTo>
                <a:lnTo>
                  <a:pt x="276386" y="191619"/>
                </a:lnTo>
                <a:lnTo>
                  <a:pt x="313101" y="222713"/>
                </a:lnTo>
                <a:lnTo>
                  <a:pt x="349072" y="254698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07993" y="2571157"/>
            <a:ext cx="86360" cy="84455"/>
          </a:xfrm>
          <a:custGeom>
            <a:avLst/>
            <a:gdLst/>
            <a:ahLst/>
            <a:cxnLst/>
            <a:rect l="l" t="t" r="r" b="b"/>
            <a:pathLst>
              <a:path w="86360" h="84455">
                <a:moveTo>
                  <a:pt x="60083" y="0"/>
                </a:moveTo>
                <a:lnTo>
                  <a:pt x="86194" y="84264"/>
                </a:lnTo>
                <a:lnTo>
                  <a:pt x="0" y="65519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4314" y="2768349"/>
            <a:ext cx="1727200" cy="1490980"/>
          </a:xfrm>
          <a:custGeom>
            <a:avLst/>
            <a:gdLst/>
            <a:ahLst/>
            <a:cxnLst/>
            <a:rect l="l" t="t" r="r" b="b"/>
            <a:pathLst>
              <a:path w="1727200" h="1490979">
                <a:moveTo>
                  <a:pt x="1478280" y="0"/>
                </a:moveTo>
                <a:lnTo>
                  <a:pt x="248411" y="0"/>
                </a:lnTo>
                <a:lnTo>
                  <a:pt x="198347" y="5046"/>
                </a:lnTo>
                <a:lnTo>
                  <a:pt x="151717" y="19520"/>
                </a:lnTo>
                <a:lnTo>
                  <a:pt x="109520" y="42423"/>
                </a:lnTo>
                <a:lnTo>
                  <a:pt x="72756" y="72756"/>
                </a:lnTo>
                <a:lnTo>
                  <a:pt x="42423" y="109520"/>
                </a:lnTo>
                <a:lnTo>
                  <a:pt x="19520" y="151717"/>
                </a:lnTo>
                <a:lnTo>
                  <a:pt x="5046" y="198347"/>
                </a:lnTo>
                <a:lnTo>
                  <a:pt x="0" y="248412"/>
                </a:lnTo>
                <a:lnTo>
                  <a:pt x="0" y="1242047"/>
                </a:lnTo>
                <a:lnTo>
                  <a:pt x="5046" y="1292112"/>
                </a:lnTo>
                <a:lnTo>
                  <a:pt x="19520" y="1338744"/>
                </a:lnTo>
                <a:lnTo>
                  <a:pt x="42423" y="1380942"/>
                </a:lnTo>
                <a:lnTo>
                  <a:pt x="72756" y="1417708"/>
                </a:lnTo>
                <a:lnTo>
                  <a:pt x="109520" y="1448044"/>
                </a:lnTo>
                <a:lnTo>
                  <a:pt x="151717" y="1470949"/>
                </a:lnTo>
                <a:lnTo>
                  <a:pt x="198347" y="1485424"/>
                </a:lnTo>
                <a:lnTo>
                  <a:pt x="248411" y="1490472"/>
                </a:lnTo>
                <a:lnTo>
                  <a:pt x="1478280" y="1490472"/>
                </a:lnTo>
                <a:lnTo>
                  <a:pt x="1528344" y="1485424"/>
                </a:lnTo>
                <a:lnTo>
                  <a:pt x="1574974" y="1470949"/>
                </a:lnTo>
                <a:lnTo>
                  <a:pt x="1617171" y="1448044"/>
                </a:lnTo>
                <a:lnTo>
                  <a:pt x="1653935" y="1417708"/>
                </a:lnTo>
                <a:lnTo>
                  <a:pt x="1684268" y="1380942"/>
                </a:lnTo>
                <a:lnTo>
                  <a:pt x="1707171" y="1338744"/>
                </a:lnTo>
                <a:lnTo>
                  <a:pt x="1721645" y="1292112"/>
                </a:lnTo>
                <a:lnTo>
                  <a:pt x="1726692" y="1242047"/>
                </a:lnTo>
                <a:lnTo>
                  <a:pt x="1726692" y="248412"/>
                </a:lnTo>
                <a:lnTo>
                  <a:pt x="1721645" y="198347"/>
                </a:lnTo>
                <a:lnTo>
                  <a:pt x="1707171" y="151717"/>
                </a:lnTo>
                <a:lnTo>
                  <a:pt x="1684268" y="109520"/>
                </a:lnTo>
                <a:lnTo>
                  <a:pt x="1653935" y="72756"/>
                </a:lnTo>
                <a:lnTo>
                  <a:pt x="1617171" y="42423"/>
                </a:lnTo>
                <a:lnTo>
                  <a:pt x="1574974" y="19520"/>
                </a:lnTo>
                <a:lnTo>
                  <a:pt x="1528344" y="5046"/>
                </a:lnTo>
                <a:lnTo>
                  <a:pt x="147828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84314" y="2768349"/>
            <a:ext cx="1727200" cy="1490980"/>
          </a:xfrm>
          <a:custGeom>
            <a:avLst/>
            <a:gdLst/>
            <a:ahLst/>
            <a:cxnLst/>
            <a:rect l="l" t="t" r="r" b="b"/>
            <a:pathLst>
              <a:path w="1727200" h="1490979">
                <a:moveTo>
                  <a:pt x="0" y="248412"/>
                </a:moveTo>
                <a:lnTo>
                  <a:pt x="5046" y="198347"/>
                </a:lnTo>
                <a:lnTo>
                  <a:pt x="19520" y="151717"/>
                </a:lnTo>
                <a:lnTo>
                  <a:pt x="42423" y="109520"/>
                </a:lnTo>
                <a:lnTo>
                  <a:pt x="72756" y="72756"/>
                </a:lnTo>
                <a:lnTo>
                  <a:pt x="109520" y="42423"/>
                </a:lnTo>
                <a:lnTo>
                  <a:pt x="151717" y="19520"/>
                </a:lnTo>
                <a:lnTo>
                  <a:pt x="198347" y="5046"/>
                </a:lnTo>
                <a:lnTo>
                  <a:pt x="248411" y="0"/>
                </a:lnTo>
                <a:lnTo>
                  <a:pt x="1478280" y="0"/>
                </a:lnTo>
                <a:lnTo>
                  <a:pt x="1528344" y="5046"/>
                </a:lnTo>
                <a:lnTo>
                  <a:pt x="1574974" y="19520"/>
                </a:lnTo>
                <a:lnTo>
                  <a:pt x="1617171" y="42423"/>
                </a:lnTo>
                <a:lnTo>
                  <a:pt x="1653935" y="72756"/>
                </a:lnTo>
                <a:lnTo>
                  <a:pt x="1684268" y="109520"/>
                </a:lnTo>
                <a:lnTo>
                  <a:pt x="1707171" y="151717"/>
                </a:lnTo>
                <a:lnTo>
                  <a:pt x="1721645" y="198347"/>
                </a:lnTo>
                <a:lnTo>
                  <a:pt x="1726692" y="248412"/>
                </a:lnTo>
                <a:lnTo>
                  <a:pt x="1726692" y="1242047"/>
                </a:lnTo>
                <a:lnTo>
                  <a:pt x="1721645" y="1292112"/>
                </a:lnTo>
                <a:lnTo>
                  <a:pt x="1707171" y="1338744"/>
                </a:lnTo>
                <a:lnTo>
                  <a:pt x="1684268" y="1380942"/>
                </a:lnTo>
                <a:lnTo>
                  <a:pt x="1653935" y="1417708"/>
                </a:lnTo>
                <a:lnTo>
                  <a:pt x="1617171" y="1448044"/>
                </a:lnTo>
                <a:lnTo>
                  <a:pt x="1574974" y="1470949"/>
                </a:lnTo>
                <a:lnTo>
                  <a:pt x="1528344" y="1485424"/>
                </a:lnTo>
                <a:lnTo>
                  <a:pt x="1478280" y="1490472"/>
                </a:lnTo>
                <a:lnTo>
                  <a:pt x="248411" y="1490472"/>
                </a:lnTo>
                <a:lnTo>
                  <a:pt x="198347" y="1485424"/>
                </a:lnTo>
                <a:lnTo>
                  <a:pt x="151717" y="1470949"/>
                </a:lnTo>
                <a:lnTo>
                  <a:pt x="109520" y="1448044"/>
                </a:lnTo>
                <a:lnTo>
                  <a:pt x="72756" y="1417708"/>
                </a:lnTo>
                <a:lnTo>
                  <a:pt x="42423" y="1380942"/>
                </a:lnTo>
                <a:lnTo>
                  <a:pt x="19520" y="1338744"/>
                </a:lnTo>
                <a:lnTo>
                  <a:pt x="5046" y="1292112"/>
                </a:lnTo>
                <a:lnTo>
                  <a:pt x="0" y="1242047"/>
                </a:lnTo>
                <a:lnTo>
                  <a:pt x="0" y="2484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7482" y="2853691"/>
            <a:ext cx="1357630" cy="1299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71780" marR="264795" indent="1905" algn="ctr">
              <a:lnSpc>
                <a:spcPts val="1450"/>
              </a:lnSpc>
              <a:spcBef>
                <a:spcPts val="34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onne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anda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86200"/>
              </a:lnSpc>
              <a:spcBef>
                <a:spcPts val="560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State and/or national  certification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licensure 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requirements for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all  personnel who provide  early childhood  intervention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097" y="4410250"/>
            <a:ext cx="113030" cy="434975"/>
          </a:xfrm>
          <a:custGeom>
            <a:avLst/>
            <a:gdLst/>
            <a:ahLst/>
            <a:cxnLst/>
            <a:rect l="l" t="t" r="r" b="b"/>
            <a:pathLst>
              <a:path w="113029" h="434975">
                <a:moveTo>
                  <a:pt x="113004" y="0"/>
                </a:moveTo>
                <a:lnTo>
                  <a:pt x="105328" y="49465"/>
                </a:lnTo>
                <a:lnTo>
                  <a:pt x="96417" y="98695"/>
                </a:lnTo>
                <a:lnTo>
                  <a:pt x="86278" y="147666"/>
                </a:lnTo>
                <a:lnTo>
                  <a:pt x="74916" y="196354"/>
                </a:lnTo>
                <a:lnTo>
                  <a:pt x="62339" y="244738"/>
                </a:lnTo>
                <a:lnTo>
                  <a:pt x="48553" y="292795"/>
                </a:lnTo>
                <a:lnTo>
                  <a:pt x="33563" y="340501"/>
                </a:lnTo>
                <a:lnTo>
                  <a:pt x="17377" y="387834"/>
                </a:lnTo>
                <a:lnTo>
                  <a:pt x="0" y="434771"/>
                </a:lnTo>
              </a:path>
            </a:pathLst>
          </a:custGeom>
          <a:ln w="1269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98095" y="4758275"/>
            <a:ext cx="83185" cy="87630"/>
          </a:xfrm>
          <a:custGeom>
            <a:avLst/>
            <a:gdLst/>
            <a:ahLst/>
            <a:cxnLst/>
            <a:rect l="l" t="t" r="r" b="b"/>
            <a:pathLst>
              <a:path w="83185" h="87629">
                <a:moveTo>
                  <a:pt x="82867" y="32181"/>
                </a:moveTo>
                <a:lnTo>
                  <a:pt x="13855" y="87121"/>
                </a:lnTo>
                <a:lnTo>
                  <a:pt x="0" y="0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60414" y="4997961"/>
            <a:ext cx="1727200" cy="1490980"/>
          </a:xfrm>
          <a:custGeom>
            <a:avLst/>
            <a:gdLst/>
            <a:ahLst/>
            <a:cxnLst/>
            <a:rect l="l" t="t" r="r" b="b"/>
            <a:pathLst>
              <a:path w="1727200" h="1490979">
                <a:moveTo>
                  <a:pt x="1478280" y="0"/>
                </a:moveTo>
                <a:lnTo>
                  <a:pt x="248411" y="0"/>
                </a:lnTo>
                <a:lnTo>
                  <a:pt x="198347" y="5046"/>
                </a:lnTo>
                <a:lnTo>
                  <a:pt x="151717" y="19520"/>
                </a:lnTo>
                <a:lnTo>
                  <a:pt x="109520" y="42423"/>
                </a:lnTo>
                <a:lnTo>
                  <a:pt x="72756" y="72756"/>
                </a:lnTo>
                <a:lnTo>
                  <a:pt x="42423" y="109520"/>
                </a:lnTo>
                <a:lnTo>
                  <a:pt x="19520" y="151717"/>
                </a:lnTo>
                <a:lnTo>
                  <a:pt x="5046" y="198347"/>
                </a:lnTo>
                <a:lnTo>
                  <a:pt x="0" y="248412"/>
                </a:lnTo>
                <a:lnTo>
                  <a:pt x="0" y="1242047"/>
                </a:lnTo>
                <a:lnTo>
                  <a:pt x="5046" y="1292112"/>
                </a:lnTo>
                <a:lnTo>
                  <a:pt x="19520" y="1338744"/>
                </a:lnTo>
                <a:lnTo>
                  <a:pt x="42423" y="1380942"/>
                </a:lnTo>
                <a:lnTo>
                  <a:pt x="72756" y="1417708"/>
                </a:lnTo>
                <a:lnTo>
                  <a:pt x="109520" y="1448044"/>
                </a:lnTo>
                <a:lnTo>
                  <a:pt x="151717" y="1470949"/>
                </a:lnTo>
                <a:lnTo>
                  <a:pt x="198347" y="1485424"/>
                </a:lnTo>
                <a:lnTo>
                  <a:pt x="248411" y="1490472"/>
                </a:lnTo>
                <a:lnTo>
                  <a:pt x="1478280" y="1490472"/>
                </a:lnTo>
                <a:lnTo>
                  <a:pt x="1528344" y="1485424"/>
                </a:lnTo>
                <a:lnTo>
                  <a:pt x="1574974" y="1470949"/>
                </a:lnTo>
                <a:lnTo>
                  <a:pt x="1617171" y="1448044"/>
                </a:lnTo>
                <a:lnTo>
                  <a:pt x="1653935" y="1417708"/>
                </a:lnTo>
                <a:lnTo>
                  <a:pt x="1684268" y="1380942"/>
                </a:lnTo>
                <a:lnTo>
                  <a:pt x="1707171" y="1338744"/>
                </a:lnTo>
                <a:lnTo>
                  <a:pt x="1721645" y="1292112"/>
                </a:lnTo>
                <a:lnTo>
                  <a:pt x="1726692" y="1242047"/>
                </a:lnTo>
                <a:lnTo>
                  <a:pt x="1726692" y="248412"/>
                </a:lnTo>
                <a:lnTo>
                  <a:pt x="1721645" y="198347"/>
                </a:lnTo>
                <a:lnTo>
                  <a:pt x="1707171" y="151717"/>
                </a:lnTo>
                <a:lnTo>
                  <a:pt x="1684268" y="109520"/>
                </a:lnTo>
                <a:lnTo>
                  <a:pt x="1653935" y="72756"/>
                </a:lnTo>
                <a:lnTo>
                  <a:pt x="1617171" y="42423"/>
                </a:lnTo>
                <a:lnTo>
                  <a:pt x="1574974" y="19520"/>
                </a:lnTo>
                <a:lnTo>
                  <a:pt x="1528344" y="5046"/>
                </a:lnTo>
                <a:lnTo>
                  <a:pt x="147828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60414" y="4997961"/>
            <a:ext cx="1727200" cy="1490980"/>
          </a:xfrm>
          <a:custGeom>
            <a:avLst/>
            <a:gdLst/>
            <a:ahLst/>
            <a:cxnLst/>
            <a:rect l="l" t="t" r="r" b="b"/>
            <a:pathLst>
              <a:path w="1727200" h="1490979">
                <a:moveTo>
                  <a:pt x="0" y="248412"/>
                </a:moveTo>
                <a:lnTo>
                  <a:pt x="5046" y="198347"/>
                </a:lnTo>
                <a:lnTo>
                  <a:pt x="19520" y="151717"/>
                </a:lnTo>
                <a:lnTo>
                  <a:pt x="42423" y="109520"/>
                </a:lnTo>
                <a:lnTo>
                  <a:pt x="72756" y="72756"/>
                </a:lnTo>
                <a:lnTo>
                  <a:pt x="109520" y="42423"/>
                </a:lnTo>
                <a:lnTo>
                  <a:pt x="151717" y="19520"/>
                </a:lnTo>
                <a:lnTo>
                  <a:pt x="198347" y="5046"/>
                </a:lnTo>
                <a:lnTo>
                  <a:pt x="248411" y="0"/>
                </a:lnTo>
                <a:lnTo>
                  <a:pt x="1478280" y="0"/>
                </a:lnTo>
                <a:lnTo>
                  <a:pt x="1528344" y="5046"/>
                </a:lnTo>
                <a:lnTo>
                  <a:pt x="1574974" y="19520"/>
                </a:lnTo>
                <a:lnTo>
                  <a:pt x="1617171" y="42423"/>
                </a:lnTo>
                <a:lnTo>
                  <a:pt x="1653935" y="72756"/>
                </a:lnTo>
                <a:lnTo>
                  <a:pt x="1684268" y="109520"/>
                </a:lnTo>
                <a:lnTo>
                  <a:pt x="1707171" y="151717"/>
                </a:lnTo>
                <a:lnTo>
                  <a:pt x="1721645" y="198347"/>
                </a:lnTo>
                <a:lnTo>
                  <a:pt x="1726692" y="248412"/>
                </a:lnTo>
                <a:lnTo>
                  <a:pt x="1726692" y="1242047"/>
                </a:lnTo>
                <a:lnTo>
                  <a:pt x="1721645" y="1292112"/>
                </a:lnTo>
                <a:lnTo>
                  <a:pt x="1707171" y="1338744"/>
                </a:lnTo>
                <a:lnTo>
                  <a:pt x="1684268" y="1380942"/>
                </a:lnTo>
                <a:lnTo>
                  <a:pt x="1653935" y="1417708"/>
                </a:lnTo>
                <a:lnTo>
                  <a:pt x="1617171" y="1448044"/>
                </a:lnTo>
                <a:lnTo>
                  <a:pt x="1574974" y="1470949"/>
                </a:lnTo>
                <a:lnTo>
                  <a:pt x="1528344" y="1485424"/>
                </a:lnTo>
                <a:lnTo>
                  <a:pt x="1478280" y="1490472"/>
                </a:lnTo>
                <a:lnTo>
                  <a:pt x="248411" y="1490472"/>
                </a:lnTo>
                <a:lnTo>
                  <a:pt x="198347" y="1485424"/>
                </a:lnTo>
                <a:lnTo>
                  <a:pt x="151717" y="1470949"/>
                </a:lnTo>
                <a:lnTo>
                  <a:pt x="109520" y="1448044"/>
                </a:lnTo>
                <a:lnTo>
                  <a:pt x="72756" y="1417708"/>
                </a:lnTo>
                <a:lnTo>
                  <a:pt x="42423" y="1380942"/>
                </a:lnTo>
                <a:lnTo>
                  <a:pt x="19520" y="1338744"/>
                </a:lnTo>
                <a:lnTo>
                  <a:pt x="5046" y="1292112"/>
                </a:lnTo>
                <a:lnTo>
                  <a:pt x="0" y="1242047"/>
                </a:lnTo>
                <a:lnTo>
                  <a:pt x="0" y="2484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60974" y="5083119"/>
            <a:ext cx="1322705" cy="1299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231775" algn="ctr">
              <a:lnSpc>
                <a:spcPts val="1450"/>
              </a:lnSpc>
              <a:spcBef>
                <a:spcPts val="3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Preser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ice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indent="-1905" algn="ctr">
              <a:lnSpc>
                <a:spcPct val="86200"/>
              </a:lnSpc>
              <a:spcBef>
                <a:spcPts val="560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Learning experiences  provided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early  childhood intervention  personnel prior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completing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degree or 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certificate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77562" y="6114550"/>
            <a:ext cx="359410" cy="8890"/>
          </a:xfrm>
          <a:custGeom>
            <a:avLst/>
            <a:gdLst/>
            <a:ahLst/>
            <a:cxnLst/>
            <a:rect l="l" t="t" r="r" b="b"/>
            <a:pathLst>
              <a:path w="359410" h="8889">
                <a:moveTo>
                  <a:pt x="359397" y="0"/>
                </a:moveTo>
                <a:lnTo>
                  <a:pt x="308127" y="4138"/>
                </a:lnTo>
                <a:lnTo>
                  <a:pt x="256791" y="6951"/>
                </a:lnTo>
                <a:lnTo>
                  <a:pt x="205413" y="8439"/>
                </a:lnTo>
                <a:lnTo>
                  <a:pt x="154020" y="8602"/>
                </a:lnTo>
                <a:lnTo>
                  <a:pt x="102637" y="7441"/>
                </a:lnTo>
                <a:lnTo>
                  <a:pt x="51288" y="4954"/>
                </a:lnTo>
                <a:lnTo>
                  <a:pt x="0" y="1143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77464" y="6078272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10" h="88900">
                <a:moveTo>
                  <a:pt x="71882" y="88544"/>
                </a:moveTo>
                <a:lnTo>
                  <a:pt x="0" y="37414"/>
                </a:lnTo>
                <a:lnTo>
                  <a:pt x="79895" y="0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16501" y="4997961"/>
            <a:ext cx="1727200" cy="1490980"/>
          </a:xfrm>
          <a:custGeom>
            <a:avLst/>
            <a:gdLst/>
            <a:ahLst/>
            <a:cxnLst/>
            <a:rect l="l" t="t" r="r" b="b"/>
            <a:pathLst>
              <a:path w="1727200" h="1490979">
                <a:moveTo>
                  <a:pt x="1478280" y="0"/>
                </a:moveTo>
                <a:lnTo>
                  <a:pt x="248411" y="0"/>
                </a:lnTo>
                <a:lnTo>
                  <a:pt x="198347" y="5046"/>
                </a:lnTo>
                <a:lnTo>
                  <a:pt x="151717" y="19520"/>
                </a:lnTo>
                <a:lnTo>
                  <a:pt x="109520" y="42423"/>
                </a:lnTo>
                <a:lnTo>
                  <a:pt x="72756" y="72756"/>
                </a:lnTo>
                <a:lnTo>
                  <a:pt x="42423" y="109520"/>
                </a:lnTo>
                <a:lnTo>
                  <a:pt x="19520" y="151717"/>
                </a:lnTo>
                <a:lnTo>
                  <a:pt x="5046" y="198347"/>
                </a:lnTo>
                <a:lnTo>
                  <a:pt x="0" y="248412"/>
                </a:lnTo>
                <a:lnTo>
                  <a:pt x="0" y="1242047"/>
                </a:lnTo>
                <a:lnTo>
                  <a:pt x="5046" y="1292112"/>
                </a:lnTo>
                <a:lnTo>
                  <a:pt x="19520" y="1338744"/>
                </a:lnTo>
                <a:lnTo>
                  <a:pt x="42423" y="1380942"/>
                </a:lnTo>
                <a:lnTo>
                  <a:pt x="72756" y="1417708"/>
                </a:lnTo>
                <a:lnTo>
                  <a:pt x="109520" y="1448044"/>
                </a:lnTo>
                <a:lnTo>
                  <a:pt x="151717" y="1470949"/>
                </a:lnTo>
                <a:lnTo>
                  <a:pt x="198347" y="1485424"/>
                </a:lnTo>
                <a:lnTo>
                  <a:pt x="248411" y="1490472"/>
                </a:lnTo>
                <a:lnTo>
                  <a:pt x="1478280" y="1490472"/>
                </a:lnTo>
                <a:lnTo>
                  <a:pt x="1528344" y="1485424"/>
                </a:lnTo>
                <a:lnTo>
                  <a:pt x="1574974" y="1470949"/>
                </a:lnTo>
                <a:lnTo>
                  <a:pt x="1617171" y="1448044"/>
                </a:lnTo>
                <a:lnTo>
                  <a:pt x="1653935" y="1417708"/>
                </a:lnTo>
                <a:lnTo>
                  <a:pt x="1684268" y="1380942"/>
                </a:lnTo>
                <a:lnTo>
                  <a:pt x="1707171" y="1338744"/>
                </a:lnTo>
                <a:lnTo>
                  <a:pt x="1721645" y="1292112"/>
                </a:lnTo>
                <a:lnTo>
                  <a:pt x="1726692" y="1242047"/>
                </a:lnTo>
                <a:lnTo>
                  <a:pt x="1726692" y="248412"/>
                </a:lnTo>
                <a:lnTo>
                  <a:pt x="1721645" y="198347"/>
                </a:lnTo>
                <a:lnTo>
                  <a:pt x="1707171" y="151717"/>
                </a:lnTo>
                <a:lnTo>
                  <a:pt x="1684268" y="109520"/>
                </a:lnTo>
                <a:lnTo>
                  <a:pt x="1653935" y="72756"/>
                </a:lnTo>
                <a:lnTo>
                  <a:pt x="1617171" y="42423"/>
                </a:lnTo>
                <a:lnTo>
                  <a:pt x="1574974" y="19520"/>
                </a:lnTo>
                <a:lnTo>
                  <a:pt x="1528344" y="5046"/>
                </a:lnTo>
                <a:lnTo>
                  <a:pt x="147828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16501" y="4997961"/>
            <a:ext cx="1727200" cy="1490980"/>
          </a:xfrm>
          <a:custGeom>
            <a:avLst/>
            <a:gdLst/>
            <a:ahLst/>
            <a:cxnLst/>
            <a:rect l="l" t="t" r="r" b="b"/>
            <a:pathLst>
              <a:path w="1727200" h="1490979">
                <a:moveTo>
                  <a:pt x="0" y="248412"/>
                </a:moveTo>
                <a:lnTo>
                  <a:pt x="5046" y="198347"/>
                </a:lnTo>
                <a:lnTo>
                  <a:pt x="19520" y="151717"/>
                </a:lnTo>
                <a:lnTo>
                  <a:pt x="42423" y="109520"/>
                </a:lnTo>
                <a:lnTo>
                  <a:pt x="72756" y="72756"/>
                </a:lnTo>
                <a:lnTo>
                  <a:pt x="109520" y="42423"/>
                </a:lnTo>
                <a:lnTo>
                  <a:pt x="151717" y="19520"/>
                </a:lnTo>
                <a:lnTo>
                  <a:pt x="198347" y="5046"/>
                </a:lnTo>
                <a:lnTo>
                  <a:pt x="248411" y="0"/>
                </a:lnTo>
                <a:lnTo>
                  <a:pt x="1478280" y="0"/>
                </a:lnTo>
                <a:lnTo>
                  <a:pt x="1528344" y="5046"/>
                </a:lnTo>
                <a:lnTo>
                  <a:pt x="1574974" y="19520"/>
                </a:lnTo>
                <a:lnTo>
                  <a:pt x="1617171" y="42423"/>
                </a:lnTo>
                <a:lnTo>
                  <a:pt x="1653935" y="72756"/>
                </a:lnTo>
                <a:lnTo>
                  <a:pt x="1684268" y="109520"/>
                </a:lnTo>
                <a:lnTo>
                  <a:pt x="1707171" y="151717"/>
                </a:lnTo>
                <a:lnTo>
                  <a:pt x="1721645" y="198347"/>
                </a:lnTo>
                <a:lnTo>
                  <a:pt x="1726692" y="248412"/>
                </a:lnTo>
                <a:lnTo>
                  <a:pt x="1726692" y="1242047"/>
                </a:lnTo>
                <a:lnTo>
                  <a:pt x="1721645" y="1292112"/>
                </a:lnTo>
                <a:lnTo>
                  <a:pt x="1707171" y="1338744"/>
                </a:lnTo>
                <a:lnTo>
                  <a:pt x="1684268" y="1380942"/>
                </a:lnTo>
                <a:lnTo>
                  <a:pt x="1653935" y="1417708"/>
                </a:lnTo>
                <a:lnTo>
                  <a:pt x="1617171" y="1448044"/>
                </a:lnTo>
                <a:lnTo>
                  <a:pt x="1574974" y="1470949"/>
                </a:lnTo>
                <a:lnTo>
                  <a:pt x="1528344" y="1485424"/>
                </a:lnTo>
                <a:lnTo>
                  <a:pt x="1478280" y="1490472"/>
                </a:lnTo>
                <a:lnTo>
                  <a:pt x="248411" y="1490472"/>
                </a:lnTo>
                <a:lnTo>
                  <a:pt x="198347" y="1485424"/>
                </a:lnTo>
                <a:lnTo>
                  <a:pt x="151717" y="1470949"/>
                </a:lnTo>
                <a:lnTo>
                  <a:pt x="109520" y="1448044"/>
                </a:lnTo>
                <a:lnTo>
                  <a:pt x="72756" y="1417708"/>
                </a:lnTo>
                <a:lnTo>
                  <a:pt x="42423" y="1380942"/>
                </a:lnTo>
                <a:lnTo>
                  <a:pt x="19520" y="1338744"/>
                </a:lnTo>
                <a:lnTo>
                  <a:pt x="5046" y="1292112"/>
                </a:lnTo>
                <a:lnTo>
                  <a:pt x="0" y="1242047"/>
                </a:lnTo>
                <a:lnTo>
                  <a:pt x="0" y="2484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8128" y="5234395"/>
            <a:ext cx="1420495" cy="90931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spcBef>
                <a:spcPts val="67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Inservice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4615" marR="87630" indent="1270" algn="ctr">
              <a:lnSpc>
                <a:spcPct val="86300"/>
              </a:lnSpc>
              <a:spcBef>
                <a:spcPts val="565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Ongoing job-related  learning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personnel  who provide early  childhood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78668" y="4423099"/>
            <a:ext cx="116205" cy="434340"/>
          </a:xfrm>
          <a:custGeom>
            <a:avLst/>
            <a:gdLst/>
            <a:ahLst/>
            <a:cxnLst/>
            <a:rect l="l" t="t" r="r" b="b"/>
            <a:pathLst>
              <a:path w="116205" h="434339">
                <a:moveTo>
                  <a:pt x="115836" y="434022"/>
                </a:moveTo>
                <a:lnTo>
                  <a:pt x="98149" y="387192"/>
                </a:lnTo>
                <a:lnTo>
                  <a:pt x="81652" y="339960"/>
                </a:lnTo>
                <a:lnTo>
                  <a:pt x="66351" y="292350"/>
                </a:lnTo>
                <a:lnTo>
                  <a:pt x="52251" y="244383"/>
                </a:lnTo>
                <a:lnTo>
                  <a:pt x="39360" y="196083"/>
                </a:lnTo>
                <a:lnTo>
                  <a:pt x="27683" y="147471"/>
                </a:lnTo>
                <a:lnTo>
                  <a:pt x="17227" y="98572"/>
                </a:lnTo>
                <a:lnTo>
                  <a:pt x="7997" y="49407"/>
                </a:lnTo>
                <a:lnTo>
                  <a:pt x="0" y="0"/>
                </a:lnTo>
              </a:path>
            </a:pathLst>
          </a:custGeom>
          <a:ln w="1269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45613" y="4422692"/>
            <a:ext cx="88265" cy="81915"/>
          </a:xfrm>
          <a:custGeom>
            <a:avLst/>
            <a:gdLst/>
            <a:ahLst/>
            <a:cxnLst/>
            <a:rect l="l" t="t" r="r" b="b"/>
            <a:pathLst>
              <a:path w="88264" h="81914">
                <a:moveTo>
                  <a:pt x="0" y="81813"/>
                </a:moveTo>
                <a:lnTo>
                  <a:pt x="32994" y="0"/>
                </a:lnTo>
                <a:lnTo>
                  <a:pt x="87972" y="68986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91077" y="2768349"/>
            <a:ext cx="1728470" cy="1490980"/>
          </a:xfrm>
          <a:custGeom>
            <a:avLst/>
            <a:gdLst/>
            <a:ahLst/>
            <a:cxnLst/>
            <a:rect l="l" t="t" r="r" b="b"/>
            <a:pathLst>
              <a:path w="1728470" h="1490979">
                <a:moveTo>
                  <a:pt x="1479804" y="0"/>
                </a:moveTo>
                <a:lnTo>
                  <a:pt x="248411" y="0"/>
                </a:lnTo>
                <a:lnTo>
                  <a:pt x="198347" y="5046"/>
                </a:lnTo>
                <a:lnTo>
                  <a:pt x="151717" y="19520"/>
                </a:lnTo>
                <a:lnTo>
                  <a:pt x="109520" y="42423"/>
                </a:lnTo>
                <a:lnTo>
                  <a:pt x="72756" y="72756"/>
                </a:lnTo>
                <a:lnTo>
                  <a:pt x="42423" y="109520"/>
                </a:lnTo>
                <a:lnTo>
                  <a:pt x="19520" y="151717"/>
                </a:lnTo>
                <a:lnTo>
                  <a:pt x="5046" y="198347"/>
                </a:lnTo>
                <a:lnTo>
                  <a:pt x="0" y="248412"/>
                </a:lnTo>
                <a:lnTo>
                  <a:pt x="0" y="1242047"/>
                </a:lnTo>
                <a:lnTo>
                  <a:pt x="5046" y="1292112"/>
                </a:lnTo>
                <a:lnTo>
                  <a:pt x="19520" y="1338744"/>
                </a:lnTo>
                <a:lnTo>
                  <a:pt x="42423" y="1380942"/>
                </a:lnTo>
                <a:lnTo>
                  <a:pt x="72756" y="1417708"/>
                </a:lnTo>
                <a:lnTo>
                  <a:pt x="109520" y="1448044"/>
                </a:lnTo>
                <a:lnTo>
                  <a:pt x="151717" y="1470949"/>
                </a:lnTo>
                <a:lnTo>
                  <a:pt x="198347" y="1485424"/>
                </a:lnTo>
                <a:lnTo>
                  <a:pt x="248411" y="1490472"/>
                </a:lnTo>
                <a:lnTo>
                  <a:pt x="1479804" y="1490472"/>
                </a:lnTo>
                <a:lnTo>
                  <a:pt x="1529868" y="1485424"/>
                </a:lnTo>
                <a:lnTo>
                  <a:pt x="1576498" y="1470949"/>
                </a:lnTo>
                <a:lnTo>
                  <a:pt x="1618695" y="1448044"/>
                </a:lnTo>
                <a:lnTo>
                  <a:pt x="1655459" y="1417708"/>
                </a:lnTo>
                <a:lnTo>
                  <a:pt x="1685792" y="1380942"/>
                </a:lnTo>
                <a:lnTo>
                  <a:pt x="1708695" y="1338744"/>
                </a:lnTo>
                <a:lnTo>
                  <a:pt x="1723169" y="1292112"/>
                </a:lnTo>
                <a:lnTo>
                  <a:pt x="1728216" y="1242047"/>
                </a:lnTo>
                <a:lnTo>
                  <a:pt x="1728216" y="248412"/>
                </a:lnTo>
                <a:lnTo>
                  <a:pt x="1723169" y="198347"/>
                </a:lnTo>
                <a:lnTo>
                  <a:pt x="1708695" y="151717"/>
                </a:lnTo>
                <a:lnTo>
                  <a:pt x="1685792" y="109520"/>
                </a:lnTo>
                <a:lnTo>
                  <a:pt x="1655459" y="72756"/>
                </a:lnTo>
                <a:lnTo>
                  <a:pt x="1618695" y="42423"/>
                </a:lnTo>
                <a:lnTo>
                  <a:pt x="1576498" y="19520"/>
                </a:lnTo>
                <a:lnTo>
                  <a:pt x="1529868" y="5046"/>
                </a:lnTo>
                <a:lnTo>
                  <a:pt x="147980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91077" y="2768349"/>
            <a:ext cx="1728470" cy="1490980"/>
          </a:xfrm>
          <a:custGeom>
            <a:avLst/>
            <a:gdLst/>
            <a:ahLst/>
            <a:cxnLst/>
            <a:rect l="l" t="t" r="r" b="b"/>
            <a:pathLst>
              <a:path w="1728470" h="1490979">
                <a:moveTo>
                  <a:pt x="0" y="248412"/>
                </a:moveTo>
                <a:lnTo>
                  <a:pt x="5046" y="198347"/>
                </a:lnTo>
                <a:lnTo>
                  <a:pt x="19520" y="151717"/>
                </a:lnTo>
                <a:lnTo>
                  <a:pt x="42423" y="109520"/>
                </a:lnTo>
                <a:lnTo>
                  <a:pt x="72756" y="72756"/>
                </a:lnTo>
                <a:lnTo>
                  <a:pt x="109520" y="42423"/>
                </a:lnTo>
                <a:lnTo>
                  <a:pt x="151717" y="19520"/>
                </a:lnTo>
                <a:lnTo>
                  <a:pt x="198347" y="5046"/>
                </a:lnTo>
                <a:lnTo>
                  <a:pt x="248411" y="0"/>
                </a:lnTo>
                <a:lnTo>
                  <a:pt x="1479804" y="0"/>
                </a:lnTo>
                <a:lnTo>
                  <a:pt x="1529868" y="5046"/>
                </a:lnTo>
                <a:lnTo>
                  <a:pt x="1576498" y="19520"/>
                </a:lnTo>
                <a:lnTo>
                  <a:pt x="1618695" y="42423"/>
                </a:lnTo>
                <a:lnTo>
                  <a:pt x="1655459" y="72756"/>
                </a:lnTo>
                <a:lnTo>
                  <a:pt x="1685792" y="109520"/>
                </a:lnTo>
                <a:lnTo>
                  <a:pt x="1708695" y="151717"/>
                </a:lnTo>
                <a:lnTo>
                  <a:pt x="1723169" y="198347"/>
                </a:lnTo>
                <a:lnTo>
                  <a:pt x="1728216" y="248412"/>
                </a:lnTo>
                <a:lnTo>
                  <a:pt x="1728216" y="1242047"/>
                </a:lnTo>
                <a:lnTo>
                  <a:pt x="1723169" y="1292112"/>
                </a:lnTo>
                <a:lnTo>
                  <a:pt x="1708695" y="1338744"/>
                </a:lnTo>
                <a:lnTo>
                  <a:pt x="1685792" y="1380942"/>
                </a:lnTo>
                <a:lnTo>
                  <a:pt x="1655459" y="1417708"/>
                </a:lnTo>
                <a:lnTo>
                  <a:pt x="1618695" y="1448044"/>
                </a:lnTo>
                <a:lnTo>
                  <a:pt x="1576498" y="1470949"/>
                </a:lnTo>
                <a:lnTo>
                  <a:pt x="1529868" y="1485424"/>
                </a:lnTo>
                <a:lnTo>
                  <a:pt x="1479804" y="1490472"/>
                </a:lnTo>
                <a:lnTo>
                  <a:pt x="248411" y="1490472"/>
                </a:lnTo>
                <a:lnTo>
                  <a:pt x="198347" y="1485424"/>
                </a:lnTo>
                <a:lnTo>
                  <a:pt x="151717" y="1470949"/>
                </a:lnTo>
                <a:lnTo>
                  <a:pt x="109520" y="1448044"/>
                </a:lnTo>
                <a:lnTo>
                  <a:pt x="72756" y="1417708"/>
                </a:lnTo>
                <a:lnTo>
                  <a:pt x="42423" y="1380942"/>
                </a:lnTo>
                <a:lnTo>
                  <a:pt x="19520" y="1338744"/>
                </a:lnTo>
                <a:lnTo>
                  <a:pt x="5046" y="1292112"/>
                </a:lnTo>
                <a:lnTo>
                  <a:pt x="0" y="1242047"/>
                </a:lnTo>
                <a:lnTo>
                  <a:pt x="0" y="2484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68127" y="2985136"/>
            <a:ext cx="1372870" cy="103464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3655" marR="26034" algn="ctr">
              <a:lnSpc>
                <a:spcPts val="1450"/>
              </a:lnSpc>
              <a:spcBef>
                <a:spcPts val="34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Recruitment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and  Retention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86300"/>
              </a:lnSpc>
              <a:spcBef>
                <a:spcPts val="560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Strategies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to attract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and  maintain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quality 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workforce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 early  childhood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98439" y="2406962"/>
            <a:ext cx="347980" cy="257175"/>
          </a:xfrm>
          <a:custGeom>
            <a:avLst/>
            <a:gdLst/>
            <a:ahLst/>
            <a:cxnLst/>
            <a:rect l="l" t="t" r="r" b="b"/>
            <a:pathLst>
              <a:path w="347979" h="257175">
                <a:moveTo>
                  <a:pt x="0" y="256959"/>
                </a:moveTo>
                <a:lnTo>
                  <a:pt x="35766" y="224735"/>
                </a:lnTo>
                <a:lnTo>
                  <a:pt x="72280" y="193400"/>
                </a:lnTo>
                <a:lnTo>
                  <a:pt x="109525" y="162967"/>
                </a:lnTo>
                <a:lnTo>
                  <a:pt x="147484" y="133448"/>
                </a:lnTo>
                <a:lnTo>
                  <a:pt x="186141" y="104855"/>
                </a:lnTo>
                <a:lnTo>
                  <a:pt x="225479" y="77202"/>
                </a:lnTo>
                <a:lnTo>
                  <a:pt x="265481" y="50500"/>
                </a:lnTo>
                <a:lnTo>
                  <a:pt x="306129" y="24761"/>
                </a:lnTo>
                <a:lnTo>
                  <a:pt x="347408" y="0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57951" y="2406503"/>
            <a:ext cx="88265" cy="77470"/>
          </a:xfrm>
          <a:custGeom>
            <a:avLst/>
            <a:gdLst/>
            <a:ahLst/>
            <a:cxnLst/>
            <a:rect l="l" t="t" r="r" b="b"/>
            <a:pathLst>
              <a:path w="88264" h="77469">
                <a:moveTo>
                  <a:pt x="0" y="0"/>
                </a:moveTo>
                <a:lnTo>
                  <a:pt x="88214" y="266"/>
                </a:lnTo>
                <a:lnTo>
                  <a:pt x="44551" y="76923"/>
                </a:lnTo>
              </a:path>
            </a:pathLst>
          </a:custGeom>
          <a:ln w="1269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43501" y="3282697"/>
            <a:ext cx="1813559" cy="1502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49597" y="3265933"/>
            <a:ext cx="1801367" cy="1490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49597" y="3265937"/>
            <a:ext cx="1801495" cy="1490980"/>
          </a:xfrm>
          <a:custGeom>
            <a:avLst/>
            <a:gdLst/>
            <a:ahLst/>
            <a:cxnLst/>
            <a:rect l="l" t="t" r="r" b="b"/>
            <a:pathLst>
              <a:path w="1801495" h="1490979">
                <a:moveTo>
                  <a:pt x="0" y="248412"/>
                </a:moveTo>
                <a:lnTo>
                  <a:pt x="5046" y="198347"/>
                </a:lnTo>
                <a:lnTo>
                  <a:pt x="19520" y="151717"/>
                </a:lnTo>
                <a:lnTo>
                  <a:pt x="42423" y="109520"/>
                </a:lnTo>
                <a:lnTo>
                  <a:pt x="72756" y="72756"/>
                </a:lnTo>
                <a:lnTo>
                  <a:pt x="109520" y="42423"/>
                </a:lnTo>
                <a:lnTo>
                  <a:pt x="151717" y="19520"/>
                </a:lnTo>
                <a:lnTo>
                  <a:pt x="198347" y="5046"/>
                </a:lnTo>
                <a:lnTo>
                  <a:pt x="248411" y="0"/>
                </a:lnTo>
                <a:lnTo>
                  <a:pt x="1552956" y="0"/>
                </a:lnTo>
                <a:lnTo>
                  <a:pt x="1603020" y="5046"/>
                </a:lnTo>
                <a:lnTo>
                  <a:pt x="1649650" y="19520"/>
                </a:lnTo>
                <a:lnTo>
                  <a:pt x="1691847" y="42423"/>
                </a:lnTo>
                <a:lnTo>
                  <a:pt x="1728611" y="72756"/>
                </a:lnTo>
                <a:lnTo>
                  <a:pt x="1758944" y="109520"/>
                </a:lnTo>
                <a:lnTo>
                  <a:pt x="1781847" y="151717"/>
                </a:lnTo>
                <a:lnTo>
                  <a:pt x="1796321" y="198347"/>
                </a:lnTo>
                <a:lnTo>
                  <a:pt x="1801368" y="248412"/>
                </a:lnTo>
                <a:lnTo>
                  <a:pt x="1801368" y="1242047"/>
                </a:lnTo>
                <a:lnTo>
                  <a:pt x="1796321" y="1292112"/>
                </a:lnTo>
                <a:lnTo>
                  <a:pt x="1781847" y="1338744"/>
                </a:lnTo>
                <a:lnTo>
                  <a:pt x="1758944" y="1380942"/>
                </a:lnTo>
                <a:lnTo>
                  <a:pt x="1728611" y="1417708"/>
                </a:lnTo>
                <a:lnTo>
                  <a:pt x="1691847" y="1448044"/>
                </a:lnTo>
                <a:lnTo>
                  <a:pt x="1649650" y="1470949"/>
                </a:lnTo>
                <a:lnTo>
                  <a:pt x="1603020" y="1485424"/>
                </a:lnTo>
                <a:lnTo>
                  <a:pt x="1552956" y="1490472"/>
                </a:lnTo>
                <a:lnTo>
                  <a:pt x="248411" y="1490472"/>
                </a:lnTo>
                <a:lnTo>
                  <a:pt x="198347" y="1485424"/>
                </a:lnTo>
                <a:lnTo>
                  <a:pt x="151717" y="1470949"/>
                </a:lnTo>
                <a:lnTo>
                  <a:pt x="109520" y="1448044"/>
                </a:lnTo>
                <a:lnTo>
                  <a:pt x="72756" y="1417708"/>
                </a:lnTo>
                <a:lnTo>
                  <a:pt x="42423" y="1380942"/>
                </a:lnTo>
                <a:lnTo>
                  <a:pt x="19520" y="1338744"/>
                </a:lnTo>
                <a:lnTo>
                  <a:pt x="5046" y="1292112"/>
                </a:lnTo>
                <a:lnTo>
                  <a:pt x="0" y="1242047"/>
                </a:lnTo>
                <a:lnTo>
                  <a:pt x="0" y="248412"/>
                </a:lnTo>
                <a:close/>
              </a:path>
            </a:pathLst>
          </a:custGeom>
          <a:ln w="9144">
            <a:solidFill>
              <a:srgbClr val="C69C58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21955" y="3733509"/>
            <a:ext cx="145732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algn="ctr">
              <a:spcBef>
                <a:spcPts val="20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Progress monitoring of</a:t>
            </a:r>
            <a:r>
              <a:rPr sz="1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all  CSPD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955878" y="5813256"/>
            <a:ext cx="1542287" cy="656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0E6C5B-FD3F-48F8-9174-E695DC3EB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141" y="1540700"/>
            <a:ext cx="5500665" cy="4742622"/>
          </a:xfrm>
          <a:prstGeom prst="rect">
            <a:avLst/>
          </a:prstGeom>
        </p:spPr>
      </p:pic>
      <p:sp>
        <p:nvSpPr>
          <p:cNvPr id="36" name="object 20">
            <a:extLst>
              <a:ext uri="{FF2B5EF4-FFF2-40B4-BE49-F238E27FC236}">
                <a16:creationId xmlns:a16="http://schemas.microsoft.com/office/drawing/2014/main" id="{AC7AC117-BA7C-4EBA-8635-4419DE8F95A9}"/>
              </a:ext>
            </a:extLst>
          </p:cNvPr>
          <p:cNvSpPr txBox="1"/>
          <p:nvPr/>
        </p:nvSpPr>
        <p:spPr>
          <a:xfrm>
            <a:off x="3812360" y="2078023"/>
            <a:ext cx="4523920" cy="3054682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algn="ctr">
              <a:spcBef>
                <a:spcPts val="67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Inservice</a:t>
            </a:r>
            <a:r>
              <a:rPr sz="4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endParaRPr lang="en-US" sz="40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spcBef>
                <a:spcPts val="670"/>
              </a:spcBef>
            </a:pP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4615" marR="87630" indent="1270" algn="ctr">
              <a:lnSpc>
                <a:spcPct val="86300"/>
              </a:lnSpc>
              <a:spcBef>
                <a:spcPts val="565"/>
              </a:spcBef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Ongoing job-related  learning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personnel  who provide early  childhood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 animBg="1"/>
      <p:bldP spid="10" grpId="0"/>
      <p:bldP spid="11" grpId="0" animBg="1"/>
      <p:bldP spid="13" grpId="0" animBg="1"/>
      <p:bldP spid="15" grpId="0"/>
      <p:bldP spid="16" grpId="0" animBg="1"/>
      <p:bldP spid="18" grpId="0" animBg="1"/>
      <p:bldP spid="20" grpId="0"/>
      <p:bldP spid="21" grpId="0" animBg="1"/>
      <p:bldP spid="24" grpId="0" animBg="1"/>
      <p:bldP spid="25" grpId="0"/>
      <p:bldP spid="26" grpId="0" animBg="1"/>
      <p:bldP spid="29" grpId="0" animBg="1"/>
      <p:bldP spid="30" grpId="0" animBg="1"/>
      <p:bldP spid="31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17D6-E20E-4ADA-8966-FA334890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Inservice Model for Professional Development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82D8F7-A972-48A9-BDAE-803CA213D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6351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61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6706F-B964-4B04-B12E-3B5AE705D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B42A8C-BFE0-4476-A0C7-E59E05934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021CEB-9B78-44F2-997A-E768EF9CD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C90929-38D4-4C08-8BEF-14F66A224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0D89CB-1D03-4F9F-885F-2A9E3C92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EC966C-0B0E-4098-9751-786023B5B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84105-B82F-4428-91B6-E867429A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Improving the Design and Implementation of In-Service Professional Development in Early Childhood Intervention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Dunst, (2015)</a:t>
            </a:r>
            <a:endParaRPr lang="en-US" sz="34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8B47B5-50F0-4444-9D6E-9B80FA30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3995" y="492573"/>
            <a:ext cx="4258554" cy="63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3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ABBEB-C6DA-4D1C-8B42-1F42A2051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 Key Features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95864D-0EE5-4452-BCC3-B4738C61B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626" y="492573"/>
            <a:ext cx="475393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1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3E3FF-3200-45B4-B63F-66639382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Implementing Evidence-Informed Professional Development Practices Worksheet</a:t>
            </a:r>
            <a:br>
              <a:rPr lang="en-US" sz="3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1: Reflect on your Practices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0374E8-6F09-4D37-A23A-17882B235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6171" y="492573"/>
            <a:ext cx="442884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1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845DA-F4E3-444E-949A-FEDC581D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FFFFFF"/>
                </a:solidFill>
              </a:rPr>
              <a:t>Key Feature # 1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“PD specialists’ explicit explanation and illustration of the specific content knowledge and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practice to be learned”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D58BF4-36F1-4815-A3D1-B7C28364C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05066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9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CCBDF7-783F-4B4D-A58E-6F3F0C609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E1E7E-A5CE-4068-AAF4-FC39C445E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6EBB0E-5BAF-49F3-8373-531726E1D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05DA7F-2B15-4D14-BE78-CAC0240BE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373AFB-E601-41D4-BD85-CACE10447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C6CE91-E1CF-46B4-B2C6-83D245A30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E96D45-E8FF-4E6C-A880-6241D1422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514043-B392-44BB-BF6E-A4C13F2E8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AAC9DD-5F80-4CE7-8D3D-CFD4D4B73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30F68-8046-4E67-AE85-F3F82F16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Key Feature #2 </a:t>
            </a: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“Active and authentic job embedded practitioner opportunities to learn to use a practice and to engage in evaluation of their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experiences”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B0412E-B1EA-45C1-8C1D-4DDEB00A9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92453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0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1D9FEF-4563-4A29-9504-0A93C7767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53355-EFBE-4825-9FC9-2F01A0C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7FC8B3-A6C4-431A-A8D4-1B1F26DED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784ABC-9A5F-4659-88F7-756ACBFD9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705235-586B-4AEF-854B-EE11CB6A9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4ABF44-5517-485D-9807-781FC10FE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mplementing Evidence-Informed Professional Development Practices&amp;quot;&quot;/&gt;&lt;property id=&quot;20307&quot; value=&quot;256&quot;/&gt;&lt;/object&gt;&lt;object type=&quot;3&quot; unique_id=&quot;10005&quot;&gt;&lt;property id=&quot;20148&quot; value=&quot;5&quot;/&gt;&lt;property id=&quot;20300&quot; value=&quot;Slide 5 - &amp;quot;Improving the Design and Implementation of In-Service Professional Development in Early Childhood Intervention  Dun&quot;/&gt;&lt;property id=&quot;20307&quot; value=&quot;257&quot;/&gt;&lt;/object&gt;&lt;object type=&quot;3&quot; unique_id=&quot;10006&quot;&gt;&lt;property id=&quot;20148&quot; value=&quot;5&quot;/&gt;&lt;property id=&quot;20300&quot; value=&quot;Slide 6 - &amp;quot;7 Key Features&amp;quot;&quot;/&gt;&lt;property id=&quot;20307&quot; value=&quot;258&quot;/&gt;&lt;/object&gt;&lt;object type=&quot;3&quot; unique_id=&quot;10007&quot;&gt;&lt;property id=&quot;20148&quot; value=&quot;5&quot;/&gt;&lt;property id=&quot;20300&quot; value=&quot;Slide 8 - &amp;quot;Key Feature # 1  “PD specialists’ explicit explanation and illustration of the specific content knowledge and pract&quot;/&gt;&lt;property id=&quot;20307&quot; value=&quot;259&quot;/&gt;&lt;/object&gt;&lt;object type=&quot;3&quot; unique_id=&quot;10008&quot;&gt;&lt;property id=&quot;20148&quot; value=&quot;5&quot;/&gt;&lt;property id=&quot;20300&quot; value=&quot;Slide 9 - &amp;quot;Key Feature #2   “Active and authentic job embedded practitioner opportunities to learn to use a practice and to en&quot;/&gt;&lt;property id=&quot;20307&quot; value=&quot;260&quot;/&gt;&lt;/object&gt;&lt;object type=&quot;3&quot; unique_id=&quot;10009&quot;&gt;&lt;property id=&quot;20148&quot; value=&quot;5&quot;/&gt;&lt;property id=&quot;20300&quot; value=&quot;Slide 10 - &amp;quot;Key Feature #3   “Explicit inclusion of different types of practices for engaging practitioners in reflection on t&quot;/&gt;&lt;property id=&quot;20307&quot; value=&quot;261&quot;/&gt;&lt;/object&gt;&lt;object type=&quot;3&quot; unique_id=&quot;10162&quot;&gt;&lt;property id=&quot;20148&quot; value=&quot;5&quot;/&gt;&lt;property id=&quot;20300&quot; value=&quot;Slide 11 - &amp;quot;Key Feature #4  “Coaching, mentoring, or performance feedback by a PD specialist during in‐service training” &amp;quot;&quot;/&gt;&lt;property id=&quot;20307&quot; value=&quot;262&quot;/&gt;&lt;/object&gt;&lt;object type=&quot;3&quot; unique_id=&quot;10352&quot;&gt;&lt;property id=&quot;20148&quot; value=&quot;5&quot;/&gt;&lt;property id=&quot;20300&quot; value=&quot;Slide 12 - &amp;quot;Key Feature #5  “Ongoing follow‐up supports by PD specialists, coaches, supervisors, peers, and so forth, to reinf&quot;/&gt;&lt;property id=&quot;20307&quot; value=&quot;263&quot;/&gt;&lt;/object&gt;&lt;object type=&quot;3&quot; unique_id=&quot;10523&quot;&gt;&lt;property id=&quot;20148&quot; value=&quot;5&quot;/&gt;&lt;property id=&quot;20300&quot; value=&quot;Slide 13 - &amp;quot;Key Feature #6  “In‐service PD of sufficient duration and intensity to provide multiple opportunities to become pr&quot;/&gt;&lt;property id=&quot;20307&quot; value=&quot;264&quot;/&gt;&lt;/object&gt;&lt;object type=&quot;3&quot; unique_id=&quot;10755&quot;&gt;&lt;property id=&quot;20148&quot; value=&quot;5&quot;/&gt;&lt;property id=&quot;20300&quot; value=&quot;Slide 14 - &amp;quot;Key Feature #7  “In‐service PD that includes all or most of the six sets of key features…is more likely to be effe&quot;/&gt;&lt;property id=&quot;20307&quot; value=&quot;265&quot;/&gt;&lt;/object&gt;&lt;object type=&quot;3&quot; unique_id=&quot;10936&quot;&gt;&lt;property id=&quot;20148&quot; value=&quot;5&quot;/&gt;&lt;property id=&quot;20300&quot; value=&quot;Slide 18 - &amp;quot;Now let’s think about…&amp;quot;&quot;/&gt;&lt;property id=&quot;20307&quot; value=&quot;266&quot;/&gt;&lt;/object&gt;&lt;object type=&quot;3&quot; unique_id=&quot;11470&quot;&gt;&lt;property id=&quot;20148&quot; value=&quot;5&quot;/&gt;&lt;property id=&quot;20300&quot; value=&quot;Slide 19 - &amp;quot; Implementing Evidence-Informed Professional Development Practices Worksheet  Step 4: Think Back&amp;quot;&quot;/&gt;&lt;property id=&quot;20307&quot; value=&quot;267&quot;/&gt;&lt;/object&gt;&lt;object type=&quot;3&quot; unique_id=&quot;11737&quot;&gt;&lt;property id=&quot;20148&quot; value=&quot;5&quot;/&gt;&lt;property id=&quot;20300&quot; value=&quot;Slide 16 - &amp;quot;One State’s Example&amp;quot;&quot;/&gt;&lt;property id=&quot;20307&quot; value=&quot;268&quot;/&gt;&lt;/object&gt;&lt;object type=&quot;3&quot; unique_id=&quot;12983&quot;&gt;&lt;property id=&quot;20148&quot; value=&quot;5&quot;/&gt;&lt;property id=&quot;20300&quot; value=&quot;Slide 17 - &amp;quot;EITP Rubric was designed to:&amp;quot;&quot;/&gt;&lt;property id=&quot;20307&quot; value=&quot;269&quot;/&gt;&lt;/object&gt;&lt;object type=&quot;3&quot; unique_id=&quot;14440&quot;&gt;&lt;property id=&quot;20148&quot; value=&quot;5&quot;/&gt;&lt;property id=&quot;20300&quot; value=&quot;Slide 22 - &amp;quot;Additional Resources&amp;quot;&quot;/&gt;&lt;property id=&quot;20307&quot; value=&quot;270&quot;/&gt;&lt;/object&gt;&lt;object type=&quot;3&quot; unique_id=&quot;15240&quot;&gt;&lt;property id=&quot;20148&quot; value=&quot;5&quot;/&gt;&lt;property id=&quot;20300&quot; value=&quot;Slide 23&quot;/&gt;&lt;property id=&quot;20307&quot; value=&quot;271&quot;/&gt;&lt;/object&gt;&lt;object type=&quot;3&quot; unique_id=&quot;16897&quot;&gt;&lt;property id=&quot;20148&quot; value=&quot;5&quot;/&gt;&lt;property id=&quot;20300&quot; value=&quot;Slide 7 - &amp;quot; Implementing Evidence-Informed Professional Development Practices Worksheet  Step 1: Reflect on your Practices&amp;quot;&quot;/&gt;&lt;property id=&quot;20307&quot; value=&quot;272&quot;/&gt;&lt;/object&gt;&lt;object type=&quot;3&quot; unique_id=&quot;16898&quot;&gt;&lt;property id=&quot;20148&quot; value=&quot;5&quot;/&gt;&lt;property id=&quot;20300&quot; value=&quot;Slide 15 - &amp;quot;Implementing Evidence-Informed Professional Development Practices Worksheet  Step 2: Ideas, Insights, Reflections &quot;/&gt;&lt;property id=&quot;20307&quot; value=&quot;273&quot;/&gt;&lt;/object&gt;&lt;object type=&quot;3&quot; unique_id=&quot;17139&quot;&gt;&lt;property id=&quot;20148&quot; value=&quot;5&quot;/&gt;&lt;property id=&quot;20300&quot; value=&quot;Slide 20 - &amp;quot; Implementing Evidence-Informed Professional Development Practices Worksheet  Step 5: Think Ahead&amp;quot;&quot;/&gt;&lt;property id=&quot;20307&quot; value=&quot;274&quot;/&gt;&lt;/object&gt;&lt;object type=&quot;3&quot; unique_id=&quot;17140&quot;&gt;&lt;property id=&quot;20148&quot; value=&quot;5&quot;/&gt;&lt;property id=&quot;20300&quot; value=&quot;Slide 21 - &amp;quot; Implementing Evidence-Informed Professional Development Practices Worksheet  Step 6: Follow Up&amp;quot;&quot;/&gt;&lt;property id=&quot;20307&quot; value=&quot;275&quot;/&gt;&lt;/object&gt;&lt;object type=&quot;3&quot; unique_id=&quot;17295&quot;&gt;&lt;property id=&quot;20148&quot; value=&quot;5&quot;/&gt;&lt;property id=&quot;20300&quot; value=&quot;Slide 3 - &amp;quot;Comprehensive System of Personnel  Development: Six Subcomponents&amp;quot;&quot;/&gt;&lt;property id=&quot;20307&quot; value=&quot;276&quot;/&gt;&lt;/object&gt;&lt;object type=&quot;3&quot; unique_id=&quot;17526&quot;&gt;&lt;property id=&quot;20148&quot; value=&quot;5&quot;/&gt;&lt;property id=&quot;20300&quot; value=&quot;Slide 2 - &amp;quot;Today’s Objectives&amp;quot;&quot;/&gt;&lt;property id=&quot;20307&quot; value=&quot;277&quot;/&gt;&lt;/object&gt;&lt;object type=&quot;3&quot; unique_id=&quot;17797&quot;&gt;&lt;property id=&quot;20148&quot; value=&quot;5&quot;/&gt;&lt;property id=&quot;20300&quot; value=&quot;Slide 4 - &amp;quot;Inservice Model for Professional Development&amp;quot;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722</Words>
  <Application>Microsoft Office PowerPoint</Application>
  <PresentationFormat>Widescreen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Implementing Evidence-Informed Professional Development Practices</vt:lpstr>
      <vt:lpstr>Today’s Objectives</vt:lpstr>
      <vt:lpstr>Comprehensive System of Personnel  Development: Six Subcomponents</vt:lpstr>
      <vt:lpstr>Inservice Model for Professional Development</vt:lpstr>
      <vt:lpstr>Improving the Design and Implementation of In-Service Professional Development in Early Childhood Intervention  Dunst, (2015)</vt:lpstr>
      <vt:lpstr>7 Key Features</vt:lpstr>
      <vt:lpstr> Implementing Evidence-Informed Professional Development Practices Worksheet  Step 1: Reflect on your Practices</vt:lpstr>
      <vt:lpstr>Key Feature # 1  “PD specialists’ explicit explanation and illustration of the specific content knowledge and practice to be learned”   </vt:lpstr>
      <vt:lpstr>Key Feature #2   “Active and authentic job embedded practitioner opportunities to learn to use a practice and to engage in evaluation of their experiences” </vt:lpstr>
      <vt:lpstr>Key Feature #3   “Explicit inclusion of different types of practices for engaging practitioners in reflection on their understanding and mastery of a practice” </vt:lpstr>
      <vt:lpstr>Key Feature #4  “Coaching, mentoring, or performance feedback by a PD specialist during in‐service training” </vt:lpstr>
      <vt:lpstr>Key Feature #5  “Ongoing follow‐up supports by PD specialists, coaches, supervisors, peers, and so forth, to reinforce in‐ service learning sessions” </vt:lpstr>
      <vt:lpstr>Key Feature #6  “In‐service PD of sufficient duration and intensity to provide multiple opportunities to become proficient in the use of a practice”</vt:lpstr>
      <vt:lpstr>Key Feature #7  “In‐service PD that includes all or most of the six sets of key features…is more likely to be effective than PD including fewer features” </vt:lpstr>
      <vt:lpstr>Implementing Evidence-Informed Professional Development Practices Worksheet  Step 2: Ideas, Insights, Reflections or Questions  Step 3: Read Dunst Article</vt:lpstr>
      <vt:lpstr>One State’s Example</vt:lpstr>
      <vt:lpstr>EITP Rubric was designed to:</vt:lpstr>
      <vt:lpstr>Now let’s think about…</vt:lpstr>
      <vt:lpstr> Implementing Evidence-Informed Professional Development Practices Worksheet  Step 4: Think Back</vt:lpstr>
      <vt:lpstr> Implementing Evidence-Informed Professional Development Practices Worksheet  Step 5: Think Ahead</vt:lpstr>
      <vt:lpstr> Implementing Evidence-Informed Professional Development Practices Worksheet  Step 6: Follow Up</vt:lpstr>
      <vt:lpstr>Additional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Evidence-Informed Professional Development Practices</dc:title>
  <dc:creator>Ted Burke</dc:creator>
  <cp:lastModifiedBy>Ted Burke</cp:lastModifiedBy>
  <cp:revision>3</cp:revision>
  <dcterms:created xsi:type="dcterms:W3CDTF">2019-03-18T22:45:33Z</dcterms:created>
  <dcterms:modified xsi:type="dcterms:W3CDTF">2019-03-19T21:50:33Z</dcterms:modified>
</cp:coreProperties>
</file>